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99" r:id="rId2"/>
    <p:sldId id="296" r:id="rId3"/>
    <p:sldId id="297" r:id="rId4"/>
    <p:sldId id="298" r:id="rId5"/>
  </p:sldIdLst>
  <p:sldSz cx="12192000" cy="6858000"/>
  <p:notesSz cx="9296400" cy="7010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7E214"/>
    <a:srgbClr val="E6D34A"/>
    <a:srgbClr val="6CA8B9"/>
    <a:srgbClr val="FFFF00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79" autoAdjust="0"/>
    <p:restoredTop sz="86301" autoAdjust="0"/>
  </p:normalViewPr>
  <p:slideViewPr>
    <p:cSldViewPr snapToGrid="0">
      <p:cViewPr varScale="1">
        <p:scale>
          <a:sx n="114" d="100"/>
          <a:sy n="114" d="100"/>
        </p:scale>
        <p:origin x="336" y="176"/>
      </p:cViewPr>
      <p:guideLst/>
    </p:cSldViewPr>
  </p:slideViewPr>
  <p:outlineViewPr>
    <p:cViewPr>
      <p:scale>
        <a:sx n="33" d="100"/>
        <a:sy n="33" d="100"/>
      </p:scale>
      <p:origin x="0" y="-7862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79" d="100"/>
          <a:sy n="79" d="100"/>
        </p:scale>
        <p:origin x="2117" y="5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2"/>
            <a:ext cx="4029513" cy="351957"/>
          </a:xfrm>
          <a:prstGeom prst="rect">
            <a:avLst/>
          </a:prstGeom>
        </p:spPr>
        <p:txBody>
          <a:bodyPr vert="horz" lIns="91427" tIns="45713" rIns="91427" bIns="45713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64744" y="2"/>
            <a:ext cx="4029511" cy="351957"/>
          </a:xfrm>
          <a:prstGeom prst="rect">
            <a:avLst/>
          </a:prstGeom>
        </p:spPr>
        <p:txBody>
          <a:bodyPr vert="horz" lIns="91427" tIns="45713" rIns="91427" bIns="45713" rtlCol="0"/>
          <a:lstStyle>
            <a:lvl1pPr algn="r">
              <a:defRPr sz="1200"/>
            </a:lvl1pPr>
          </a:lstStyle>
          <a:p>
            <a:fld id="{84F986F3-5DEF-494F-ABB7-FA9BABE833E0}" type="datetimeFigureOut">
              <a:rPr lang="en-US" smtClean="0"/>
              <a:t>7/17/20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6658445"/>
            <a:ext cx="4029513" cy="351957"/>
          </a:xfrm>
          <a:prstGeom prst="rect">
            <a:avLst/>
          </a:prstGeom>
        </p:spPr>
        <p:txBody>
          <a:bodyPr vert="horz" lIns="91427" tIns="45713" rIns="91427" bIns="45713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64744" y="6658445"/>
            <a:ext cx="4029511" cy="351957"/>
          </a:xfrm>
          <a:prstGeom prst="rect">
            <a:avLst/>
          </a:prstGeom>
        </p:spPr>
        <p:txBody>
          <a:bodyPr vert="horz" lIns="91427" tIns="45713" rIns="91427" bIns="45713" rtlCol="0" anchor="b"/>
          <a:lstStyle>
            <a:lvl1pPr algn="r">
              <a:defRPr sz="1200"/>
            </a:lvl1pPr>
          </a:lstStyle>
          <a:p>
            <a:fld id="{91599DEC-1302-4E7C-823E-B3DFF7709E0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438914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028440" cy="351737"/>
          </a:xfrm>
          <a:prstGeom prst="rect">
            <a:avLst/>
          </a:prstGeom>
        </p:spPr>
        <p:txBody>
          <a:bodyPr vert="horz" lIns="92432" tIns="46216" rIns="92432" bIns="46216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65811" y="0"/>
            <a:ext cx="4028440" cy="351737"/>
          </a:xfrm>
          <a:prstGeom prst="rect">
            <a:avLst/>
          </a:prstGeom>
        </p:spPr>
        <p:txBody>
          <a:bodyPr vert="horz" lIns="92432" tIns="46216" rIns="92432" bIns="46216" rtlCol="0"/>
          <a:lstStyle>
            <a:lvl1pPr algn="r">
              <a:defRPr sz="1200"/>
            </a:lvl1pPr>
          </a:lstStyle>
          <a:p>
            <a:fld id="{FD2C22EE-DB0A-48B7-8FDA-964EE1DCA4C8}" type="datetimeFigureOut">
              <a:rPr lang="en-US" smtClean="0"/>
              <a:t>7/17/20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546350" y="876300"/>
            <a:ext cx="4205288" cy="2365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32" tIns="46216" rIns="92432" bIns="46216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29641" y="3373755"/>
            <a:ext cx="7437120" cy="2760345"/>
          </a:xfrm>
          <a:prstGeom prst="rect">
            <a:avLst/>
          </a:prstGeom>
        </p:spPr>
        <p:txBody>
          <a:bodyPr vert="horz" lIns="92432" tIns="46216" rIns="92432" bIns="46216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6658665"/>
            <a:ext cx="4028440" cy="351736"/>
          </a:xfrm>
          <a:prstGeom prst="rect">
            <a:avLst/>
          </a:prstGeom>
        </p:spPr>
        <p:txBody>
          <a:bodyPr vert="horz" lIns="92432" tIns="46216" rIns="92432" bIns="46216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65811" y="6658665"/>
            <a:ext cx="4028440" cy="351736"/>
          </a:xfrm>
          <a:prstGeom prst="rect">
            <a:avLst/>
          </a:prstGeom>
        </p:spPr>
        <p:txBody>
          <a:bodyPr vert="horz" lIns="92432" tIns="46216" rIns="92432" bIns="46216" rtlCol="0" anchor="b"/>
          <a:lstStyle>
            <a:lvl1pPr algn="r">
              <a:defRPr sz="1200"/>
            </a:lvl1pPr>
          </a:lstStyle>
          <a:p>
            <a:fld id="{C4E19F92-6102-4298-A6AB-2A7AED36A0D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67850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0" name="Shape 1140"/>
          <p:cNvSpPr txBox="1">
            <a:spLocks noGrp="1"/>
          </p:cNvSpPr>
          <p:nvPr>
            <p:ph type="body" idx="1"/>
          </p:nvPr>
        </p:nvSpPr>
        <p:spPr>
          <a:xfrm>
            <a:off x="678789" y="4231798"/>
            <a:ext cx="5430277" cy="4009073"/>
          </a:xfrm>
          <a:prstGeom prst="rect">
            <a:avLst/>
          </a:prstGeom>
        </p:spPr>
        <p:txBody>
          <a:bodyPr spcFirstLastPara="1" wrap="square" lIns="88125" tIns="88125" rIns="88125" bIns="88125" anchor="t" anchorCtr="0">
            <a:noAutofit/>
          </a:bodyPr>
          <a:lstStyle/>
          <a:p>
            <a:endParaRPr lang="en-US" dirty="0"/>
          </a:p>
        </p:txBody>
      </p:sp>
      <p:sp>
        <p:nvSpPr>
          <p:cNvPr id="1141" name="Shape 1141"/>
          <p:cNvSpPr>
            <a:spLocks noGrp="1" noRot="1" noChangeAspect="1"/>
          </p:cNvSpPr>
          <p:nvPr>
            <p:ph type="sldImg" idx="2"/>
          </p:nvPr>
        </p:nvSpPr>
        <p:spPr>
          <a:xfrm>
            <a:off x="425450" y="668338"/>
            <a:ext cx="5937250" cy="3340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3310321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0" name="Shape 1140"/>
          <p:cNvSpPr txBox="1">
            <a:spLocks noGrp="1"/>
          </p:cNvSpPr>
          <p:nvPr>
            <p:ph type="body" idx="1"/>
          </p:nvPr>
        </p:nvSpPr>
        <p:spPr>
          <a:xfrm>
            <a:off x="678789" y="4231798"/>
            <a:ext cx="5430277" cy="4009073"/>
          </a:xfrm>
          <a:prstGeom prst="rect">
            <a:avLst/>
          </a:prstGeom>
        </p:spPr>
        <p:txBody>
          <a:bodyPr spcFirstLastPara="1" wrap="square" lIns="88125" tIns="88125" rIns="88125" bIns="88125" anchor="t" anchorCtr="0">
            <a:noAutofit/>
          </a:bodyPr>
          <a:lstStyle/>
          <a:p>
            <a:endParaRPr lang="en-US" dirty="0"/>
          </a:p>
        </p:txBody>
      </p:sp>
      <p:sp>
        <p:nvSpPr>
          <p:cNvPr id="1141" name="Shape 1141"/>
          <p:cNvSpPr>
            <a:spLocks noGrp="1" noRot="1" noChangeAspect="1"/>
          </p:cNvSpPr>
          <p:nvPr>
            <p:ph type="sldImg" idx="2"/>
          </p:nvPr>
        </p:nvSpPr>
        <p:spPr>
          <a:xfrm>
            <a:off x="425450" y="668338"/>
            <a:ext cx="5937250" cy="3340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8283440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0" name="Shape 1140"/>
          <p:cNvSpPr txBox="1">
            <a:spLocks noGrp="1"/>
          </p:cNvSpPr>
          <p:nvPr>
            <p:ph type="body" idx="1"/>
          </p:nvPr>
        </p:nvSpPr>
        <p:spPr>
          <a:xfrm>
            <a:off x="678789" y="4231798"/>
            <a:ext cx="5430277" cy="4009073"/>
          </a:xfrm>
          <a:prstGeom prst="rect">
            <a:avLst/>
          </a:prstGeom>
        </p:spPr>
        <p:txBody>
          <a:bodyPr spcFirstLastPara="1" wrap="square" lIns="88125" tIns="88125" rIns="88125" bIns="88125" anchor="t" anchorCtr="0">
            <a:noAutofit/>
          </a:bodyPr>
          <a:lstStyle/>
          <a:p>
            <a:endParaRPr lang="en-US" dirty="0"/>
          </a:p>
        </p:txBody>
      </p:sp>
      <p:sp>
        <p:nvSpPr>
          <p:cNvPr id="1141" name="Shape 1141"/>
          <p:cNvSpPr>
            <a:spLocks noGrp="1" noRot="1" noChangeAspect="1"/>
          </p:cNvSpPr>
          <p:nvPr>
            <p:ph type="sldImg" idx="2"/>
          </p:nvPr>
        </p:nvSpPr>
        <p:spPr>
          <a:xfrm>
            <a:off x="425450" y="668338"/>
            <a:ext cx="5937250" cy="3340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4641634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0" name="Shape 1140"/>
          <p:cNvSpPr txBox="1">
            <a:spLocks noGrp="1"/>
          </p:cNvSpPr>
          <p:nvPr>
            <p:ph type="body" idx="1"/>
          </p:nvPr>
        </p:nvSpPr>
        <p:spPr>
          <a:xfrm>
            <a:off x="678789" y="4231798"/>
            <a:ext cx="5430277" cy="4009073"/>
          </a:xfrm>
          <a:prstGeom prst="rect">
            <a:avLst/>
          </a:prstGeom>
        </p:spPr>
        <p:txBody>
          <a:bodyPr spcFirstLastPara="1" wrap="square" lIns="88125" tIns="88125" rIns="88125" bIns="88125" anchor="t" anchorCtr="0">
            <a:noAutofit/>
          </a:bodyPr>
          <a:lstStyle/>
          <a:p>
            <a:endParaRPr lang="en-US" dirty="0"/>
          </a:p>
        </p:txBody>
      </p:sp>
      <p:sp>
        <p:nvSpPr>
          <p:cNvPr id="1141" name="Shape 1141"/>
          <p:cNvSpPr>
            <a:spLocks noGrp="1" noRot="1" noChangeAspect="1"/>
          </p:cNvSpPr>
          <p:nvPr>
            <p:ph type="sldImg" idx="2"/>
          </p:nvPr>
        </p:nvSpPr>
        <p:spPr>
          <a:xfrm>
            <a:off x="425450" y="668338"/>
            <a:ext cx="5937250" cy="3340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2497390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1F38F-A1FD-40AD-B633-000AE23071E5}" type="datetimeFigureOut">
              <a:rPr lang="en-US" smtClean="0"/>
              <a:t>7/17/20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CB731-5EB1-4677-8E49-F54E768E563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27309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1F38F-A1FD-40AD-B633-000AE23071E5}" type="datetimeFigureOut">
              <a:rPr lang="en-US" smtClean="0"/>
              <a:t>7/17/20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CB731-5EB1-4677-8E49-F54E768E563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06289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1F38F-A1FD-40AD-B633-000AE23071E5}" type="datetimeFigureOut">
              <a:rPr lang="en-US" smtClean="0"/>
              <a:t>7/17/20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CB731-5EB1-4677-8E49-F54E768E563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47845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1F38F-A1FD-40AD-B633-000AE23071E5}" type="datetimeFigureOut">
              <a:rPr lang="en-US" smtClean="0"/>
              <a:t>7/17/20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CB731-5EB1-4677-8E49-F54E768E563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25315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1F38F-A1FD-40AD-B633-000AE23071E5}" type="datetimeFigureOut">
              <a:rPr lang="en-US" smtClean="0"/>
              <a:t>7/17/20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CB731-5EB1-4677-8E49-F54E768E563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68784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1F38F-A1FD-40AD-B633-000AE23071E5}" type="datetimeFigureOut">
              <a:rPr lang="en-US" smtClean="0"/>
              <a:t>7/17/20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CB731-5EB1-4677-8E49-F54E768E563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75939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1F38F-A1FD-40AD-B633-000AE23071E5}" type="datetimeFigureOut">
              <a:rPr lang="en-US" smtClean="0"/>
              <a:t>7/17/20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CB731-5EB1-4677-8E49-F54E768E563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62674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1F38F-A1FD-40AD-B633-000AE23071E5}" type="datetimeFigureOut">
              <a:rPr lang="en-US" smtClean="0"/>
              <a:t>7/17/20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CB731-5EB1-4677-8E49-F54E768E563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86452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1F38F-A1FD-40AD-B633-000AE23071E5}" type="datetimeFigureOut">
              <a:rPr lang="en-US" smtClean="0"/>
              <a:t>7/17/20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CB731-5EB1-4677-8E49-F54E768E5638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6" name="Picture 5" descr="A close up of text on a black background&#10;&#10;Description generated with very high confidence">
            <a:extLst>
              <a:ext uri="{FF2B5EF4-FFF2-40B4-BE49-F238E27FC236}">
                <a16:creationId xmlns:a16="http://schemas.microsoft.com/office/drawing/2014/main" id="{2F88F6DA-4AE8-4342-A6BC-5732B2908FD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39278" y="136525"/>
            <a:ext cx="976295" cy="11118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95228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1F38F-A1FD-40AD-B633-000AE23071E5}" type="datetimeFigureOut">
              <a:rPr lang="en-US" smtClean="0"/>
              <a:t>7/17/20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CB731-5EB1-4677-8E49-F54E768E563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57201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1F38F-A1FD-40AD-B633-000AE23071E5}" type="datetimeFigureOut">
              <a:rPr lang="en-US" smtClean="0"/>
              <a:t>7/17/20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CB731-5EB1-4677-8E49-F54E768E563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07144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F1F38F-A1FD-40AD-B633-000AE23071E5}" type="datetimeFigureOut">
              <a:rPr lang="en-US" smtClean="0"/>
              <a:t>7/17/20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4CB731-5EB1-4677-8E49-F54E768E563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54498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4.gif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Shape 1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0282E425-4322-421A-B744-23D31A888CD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-36861"/>
            <a:ext cx="12192000" cy="841399"/>
          </a:xfrm>
          <a:prstGeom prst="rect">
            <a:avLst/>
          </a:prstGeom>
        </p:spPr>
      </p:pic>
      <p:sp>
        <p:nvSpPr>
          <p:cNvPr id="1143" name="Shape 1143"/>
          <p:cNvSpPr txBox="1">
            <a:spLocks noGrp="1"/>
          </p:cNvSpPr>
          <p:nvPr>
            <p:ph type="title"/>
          </p:nvPr>
        </p:nvSpPr>
        <p:spPr>
          <a:xfrm>
            <a:off x="1408722" y="225215"/>
            <a:ext cx="9449777" cy="499591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85547" tIns="42773" rIns="85547" bIns="42773" rtlCol="0" anchor="b" anchorCtr="0">
            <a:noAutofit/>
          </a:bodyPr>
          <a:lstStyle/>
          <a:p>
            <a:pPr algn="ctr">
              <a:spcBef>
                <a:spcPts val="0"/>
              </a:spcBef>
              <a:buClr>
                <a:schemeClr val="dk1"/>
              </a:buClr>
              <a:buSzPts val="3100"/>
            </a:pPr>
            <a:r>
              <a:rPr lang="en-US" sz="3600" b="1" dirty="0">
                <a:solidFill>
                  <a:schemeClr val="bg1"/>
                </a:solidFill>
                <a:ea typeface="Calibri"/>
                <a:cs typeface="Calibri"/>
                <a:sym typeface="Calibri"/>
              </a:rPr>
              <a:t>PREP-KC Partner Districts – 18-19 Demographics</a:t>
            </a:r>
            <a:endParaRPr sz="3600" dirty="0">
              <a:solidFill>
                <a:schemeClr val="bg1"/>
              </a:solidFill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6DE2CD35-AF62-4272-82CF-82672ABA1FE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5480" y="45209"/>
            <a:ext cx="597577" cy="679597"/>
          </a:xfrm>
          <a:prstGeom prst="rect">
            <a:avLst/>
          </a:prstGeom>
        </p:spPr>
      </p:pic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5618171"/>
              </p:ext>
            </p:extLst>
          </p:nvPr>
        </p:nvGraphicFramePr>
        <p:xfrm>
          <a:off x="1076081" y="1629298"/>
          <a:ext cx="9782418" cy="396516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953294">
                  <a:extLst>
                    <a:ext uri="{9D8B030D-6E8A-4147-A177-3AD203B41FA5}">
                      <a16:colId xmlns:a16="http://schemas.microsoft.com/office/drawing/2014/main" val="2569000888"/>
                    </a:ext>
                  </a:extLst>
                </a:gridCol>
                <a:gridCol w="1209819">
                  <a:extLst>
                    <a:ext uri="{9D8B030D-6E8A-4147-A177-3AD203B41FA5}">
                      <a16:colId xmlns:a16="http://schemas.microsoft.com/office/drawing/2014/main" val="47393436"/>
                    </a:ext>
                  </a:extLst>
                </a:gridCol>
                <a:gridCol w="1429784">
                  <a:extLst>
                    <a:ext uri="{9D8B030D-6E8A-4147-A177-3AD203B41FA5}">
                      <a16:colId xmlns:a16="http://schemas.microsoft.com/office/drawing/2014/main" val="3847909178"/>
                    </a:ext>
                  </a:extLst>
                </a:gridCol>
                <a:gridCol w="1319801">
                  <a:extLst>
                    <a:ext uri="{9D8B030D-6E8A-4147-A177-3AD203B41FA5}">
                      <a16:colId xmlns:a16="http://schemas.microsoft.com/office/drawing/2014/main" val="2711528191"/>
                    </a:ext>
                  </a:extLst>
                </a:gridCol>
                <a:gridCol w="1869720">
                  <a:extLst>
                    <a:ext uri="{9D8B030D-6E8A-4147-A177-3AD203B41FA5}">
                      <a16:colId xmlns:a16="http://schemas.microsoft.com/office/drawing/2014/main" val="1148981688"/>
                    </a:ext>
                  </a:extLst>
                </a:gridCol>
              </a:tblGrid>
              <a:tr h="72320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District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Total Students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9-12</a:t>
                      </a:r>
                      <a:r>
                        <a:rPr lang="en-US" sz="1800" baseline="30000">
                          <a:effectLst/>
                        </a:rPr>
                        <a:t>th</a:t>
                      </a:r>
                      <a:r>
                        <a:rPr lang="en-US" sz="1800">
                          <a:effectLst/>
                        </a:rPr>
                        <a:t> Population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Minority Students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Economically Disadvantaged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26314080"/>
                  </a:ext>
                </a:extLst>
              </a:tr>
              <a:tr h="32419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Kansas City, KS District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23,275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6,027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89%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83%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66589952"/>
                  </a:ext>
                </a:extLst>
              </a:tr>
              <a:tr h="32419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Kansas City, MO District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15,722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4,086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90%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100%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31099369"/>
                  </a:ext>
                </a:extLst>
              </a:tr>
              <a:tr h="32419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Independence (MO) District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15,139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4,238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44%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68%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03453363"/>
                  </a:ext>
                </a:extLst>
              </a:tr>
              <a:tr h="32419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Center (MO) District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2,668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687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80%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72%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99273997"/>
                  </a:ext>
                </a:extLst>
              </a:tr>
              <a:tr h="32419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Grandview (MO) District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4,347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1,249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80%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78%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18919859"/>
                  </a:ext>
                </a:extLst>
              </a:tr>
              <a:tr h="32419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Hickman Mills (MO) District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5,888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1,295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91%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100%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56073544"/>
                  </a:ext>
                </a:extLst>
              </a:tr>
              <a:tr h="32419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Allen Village Charter (MO)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574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179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97%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87%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92911807"/>
                  </a:ext>
                </a:extLst>
              </a:tr>
              <a:tr h="32419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Crossroads Charter (MO)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785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94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64%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52%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42687522"/>
                  </a:ext>
                </a:extLst>
              </a:tr>
              <a:tr h="32419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Guadalupe Centers Charter (MO)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1,332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405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98%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89%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38752840"/>
                  </a:ext>
                </a:extLst>
              </a:tr>
              <a:tr h="32419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Totals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69,730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18,260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79%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84%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774252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396894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Shape 1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0282E425-4322-421A-B744-23D31A888CD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-36861"/>
            <a:ext cx="12192000" cy="841399"/>
          </a:xfrm>
          <a:prstGeom prst="rect">
            <a:avLst/>
          </a:prstGeom>
        </p:spPr>
      </p:pic>
      <p:sp>
        <p:nvSpPr>
          <p:cNvPr id="1143" name="Shape 1143"/>
          <p:cNvSpPr txBox="1">
            <a:spLocks noGrp="1"/>
          </p:cNvSpPr>
          <p:nvPr>
            <p:ph type="title"/>
          </p:nvPr>
        </p:nvSpPr>
        <p:spPr>
          <a:xfrm>
            <a:off x="1371111" y="475010"/>
            <a:ext cx="9449777" cy="499591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85547" tIns="42773" rIns="85547" bIns="42773" rtlCol="0" anchor="b" anchorCtr="0">
            <a:noAutofit/>
          </a:bodyPr>
          <a:lstStyle/>
          <a:p>
            <a:pPr algn="ctr">
              <a:spcBef>
                <a:spcPts val="0"/>
              </a:spcBef>
              <a:buClr>
                <a:schemeClr val="dk1"/>
              </a:buClr>
              <a:buSzPts val="3100"/>
            </a:pPr>
            <a:br>
              <a:rPr lang="en-US" sz="3600" b="1" dirty="0">
                <a:solidFill>
                  <a:schemeClr val="bg1"/>
                </a:solidFill>
                <a:ea typeface="Calibri"/>
                <a:cs typeface="Calibri"/>
                <a:sym typeface="Calibri"/>
              </a:rPr>
            </a:br>
            <a:br>
              <a:rPr lang="en-US" sz="3600" b="1" dirty="0">
                <a:solidFill>
                  <a:schemeClr val="bg1"/>
                </a:solidFill>
                <a:ea typeface="Calibri"/>
                <a:cs typeface="Calibri"/>
                <a:sym typeface="Calibri"/>
              </a:rPr>
            </a:br>
            <a:br>
              <a:rPr lang="en-US" sz="3600" b="1" dirty="0">
                <a:solidFill>
                  <a:schemeClr val="bg1"/>
                </a:solidFill>
                <a:ea typeface="Calibri"/>
                <a:cs typeface="Calibri"/>
                <a:sym typeface="Calibri"/>
              </a:rPr>
            </a:br>
            <a:br>
              <a:rPr lang="en-US" sz="3600" b="1" dirty="0">
                <a:solidFill>
                  <a:schemeClr val="bg1"/>
                </a:solidFill>
                <a:ea typeface="Calibri"/>
                <a:cs typeface="Calibri"/>
                <a:sym typeface="Calibri"/>
              </a:rPr>
            </a:br>
            <a:br>
              <a:rPr lang="en-US" sz="3600" b="1" dirty="0">
                <a:solidFill>
                  <a:schemeClr val="bg1"/>
                </a:solidFill>
                <a:ea typeface="Calibri"/>
                <a:cs typeface="Calibri"/>
                <a:sym typeface="Calibri"/>
              </a:rPr>
            </a:br>
            <a:br>
              <a:rPr lang="en-US" sz="3600" b="1" dirty="0">
                <a:solidFill>
                  <a:schemeClr val="bg1"/>
                </a:solidFill>
                <a:ea typeface="Calibri"/>
                <a:cs typeface="Calibri"/>
                <a:sym typeface="Calibri"/>
              </a:rPr>
            </a:br>
            <a:br>
              <a:rPr lang="en-US" sz="3600" b="1" dirty="0">
                <a:solidFill>
                  <a:schemeClr val="bg1"/>
                </a:solidFill>
                <a:ea typeface="Calibri"/>
                <a:cs typeface="Calibri"/>
                <a:sym typeface="Calibri"/>
              </a:rPr>
            </a:br>
            <a:br>
              <a:rPr lang="en-US" sz="3600" b="1" dirty="0">
                <a:solidFill>
                  <a:schemeClr val="bg1"/>
                </a:solidFill>
                <a:ea typeface="Calibri"/>
                <a:cs typeface="Calibri"/>
                <a:sym typeface="Calibri"/>
              </a:rPr>
            </a:br>
            <a:br>
              <a:rPr lang="en-US" sz="3600" b="1" dirty="0">
                <a:solidFill>
                  <a:schemeClr val="bg1"/>
                </a:solidFill>
                <a:ea typeface="Calibri"/>
                <a:cs typeface="Calibri"/>
                <a:sym typeface="Calibri"/>
              </a:rPr>
            </a:br>
            <a:r>
              <a:rPr lang="en-US" sz="3600" b="1" dirty="0">
                <a:solidFill>
                  <a:schemeClr val="bg1"/>
                </a:solidFill>
                <a:ea typeface="Calibri"/>
                <a:cs typeface="Calibri"/>
                <a:sym typeface="Calibri"/>
              </a:rPr>
              <a:t>A Regional Approach to Improving Urban Education</a:t>
            </a:r>
            <a:endParaRPr sz="3600" dirty="0">
              <a:solidFill>
                <a:schemeClr val="bg1"/>
              </a:solidFill>
            </a:endParaRPr>
          </a:p>
        </p:txBody>
      </p:sp>
      <p:sp>
        <p:nvSpPr>
          <p:cNvPr id="1144" name="Shape 1144"/>
          <p:cNvSpPr txBox="1">
            <a:spLocks noGrp="1"/>
          </p:cNvSpPr>
          <p:nvPr>
            <p:ph type="body" sz="half" idx="2"/>
          </p:nvPr>
        </p:nvSpPr>
        <p:spPr>
          <a:xfrm>
            <a:off x="156271" y="872209"/>
            <a:ext cx="5627030" cy="5909249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85547" tIns="42773" rIns="85547" bIns="42773" rtlCol="0" anchor="t" anchorCtr="0">
            <a:noAutofit/>
          </a:bodyPr>
          <a:lstStyle/>
          <a:p>
            <a:pPr>
              <a:spcBef>
                <a:spcPts val="0"/>
              </a:spcBef>
              <a:buClr>
                <a:schemeClr val="dk1"/>
              </a:buClr>
              <a:buSzPts val="2300"/>
            </a:pPr>
            <a:r>
              <a:rPr lang="en-US" sz="4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PREP-KC partners with </a:t>
            </a:r>
            <a:r>
              <a:rPr lang="en-US" sz="40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6</a:t>
            </a:r>
            <a:r>
              <a:rPr lang="en-US" sz="4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districts and </a:t>
            </a:r>
            <a:r>
              <a:rPr lang="en-US" sz="40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</a:t>
            </a:r>
            <a:r>
              <a:rPr lang="en-US" sz="4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charters that enroll </a:t>
            </a:r>
            <a:r>
              <a:rPr lang="en-US" sz="40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69,730 </a:t>
            </a:r>
            <a:r>
              <a:rPr lang="en-US" sz="4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students</a:t>
            </a:r>
          </a:p>
          <a:p>
            <a:pPr>
              <a:spcBef>
                <a:spcPts val="0"/>
              </a:spcBef>
              <a:buClr>
                <a:schemeClr val="dk1"/>
              </a:buClr>
              <a:buSzPts val="2300"/>
            </a:pPr>
            <a:endParaRPr lang="en-US" sz="2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571500" indent="-571500">
              <a:spcBef>
                <a:spcPts val="0"/>
              </a:spcBef>
              <a:buClr>
                <a:schemeClr val="dk1"/>
              </a:buClr>
              <a:buSzPts val="2300"/>
              <a:buFont typeface="Arial" panose="020B0604020202020204" pitchFamily="34" charset="0"/>
              <a:buChar char="•"/>
            </a:pPr>
            <a:r>
              <a:rPr lang="en-US" sz="3200" b="1" dirty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15 </a:t>
            </a:r>
            <a:r>
              <a:rPr lang="en-US" sz="3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urban high schools serving over </a:t>
            </a:r>
            <a:r>
              <a:rPr lang="en-US" sz="32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18,000</a:t>
            </a:r>
            <a:r>
              <a:rPr lang="en-US" sz="3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9</a:t>
            </a:r>
            <a:r>
              <a:rPr lang="en-US" sz="3200" baseline="30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</a:t>
            </a:r>
            <a:r>
              <a:rPr lang="en-US" sz="3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-12</a:t>
            </a:r>
            <a:r>
              <a:rPr lang="en-US" sz="3200" baseline="30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</a:t>
            </a:r>
            <a:r>
              <a:rPr lang="en-US" sz="3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graders</a:t>
            </a:r>
          </a:p>
          <a:p>
            <a:pPr marL="571500" indent="-571500">
              <a:spcBef>
                <a:spcPts val="0"/>
              </a:spcBef>
              <a:buClr>
                <a:schemeClr val="dk1"/>
              </a:buClr>
              <a:buSzPts val="2300"/>
              <a:buFont typeface="Arial" panose="020B0604020202020204" pitchFamily="34" charset="0"/>
              <a:buChar char="•"/>
            </a:pPr>
            <a:r>
              <a:rPr lang="en-US" sz="3200" b="1" dirty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15 </a:t>
            </a:r>
            <a:r>
              <a:rPr lang="en-US" sz="3200" dirty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u</a:t>
            </a:r>
            <a:r>
              <a:rPr lang="en-US" sz="3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rban middle schools serving almost </a:t>
            </a:r>
            <a:r>
              <a:rPr lang="en-US" sz="32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10,000</a:t>
            </a:r>
            <a:r>
              <a:rPr lang="en-US" sz="3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7</a:t>
            </a:r>
            <a:r>
              <a:rPr lang="en-US" sz="3200" baseline="30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</a:t>
            </a:r>
            <a:r>
              <a:rPr lang="en-US" sz="3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-8</a:t>
            </a:r>
            <a:r>
              <a:rPr lang="en-US" sz="3200" baseline="30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</a:t>
            </a:r>
            <a:r>
              <a:rPr lang="en-US" sz="3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graders</a:t>
            </a:r>
            <a:endParaRPr sz="4000" dirty="0"/>
          </a:p>
        </p:txBody>
      </p:sp>
      <p:grpSp>
        <p:nvGrpSpPr>
          <p:cNvPr id="1145" name="Shape 1145"/>
          <p:cNvGrpSpPr>
            <a:grpSpLocks noChangeAspect="1"/>
          </p:cNvGrpSpPr>
          <p:nvPr/>
        </p:nvGrpSpPr>
        <p:grpSpPr>
          <a:xfrm>
            <a:off x="6097030" y="852163"/>
            <a:ext cx="8961147" cy="8046720"/>
            <a:chOff x="95250" y="1346200"/>
            <a:chExt cx="7010399" cy="6483350"/>
          </a:xfrm>
        </p:grpSpPr>
        <p:sp>
          <p:nvSpPr>
            <p:cNvPr id="1146" name="Shape 1146"/>
            <p:cNvSpPr/>
            <p:nvPr/>
          </p:nvSpPr>
          <p:spPr>
            <a:xfrm>
              <a:off x="381000" y="2924175"/>
              <a:ext cx="6724649" cy="4905375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81609" tIns="40781" rIns="81609" bIns="40781" anchor="t" anchorCtr="0">
              <a:noAutofit/>
            </a:bodyPr>
            <a:lstStyle/>
            <a:p>
              <a:pPr>
                <a:buClr>
                  <a:srgbClr val="000000"/>
                </a:buClr>
                <a:buSzPts val="1700"/>
              </a:pPr>
              <a:endParaRPr sz="32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47" name="Shape 1147"/>
            <p:cNvSpPr/>
            <p:nvPr/>
          </p:nvSpPr>
          <p:spPr>
            <a:xfrm>
              <a:off x="2378075" y="1824038"/>
              <a:ext cx="1830388" cy="2055812"/>
            </a:xfrm>
            <a:custGeom>
              <a:avLst/>
              <a:gdLst/>
              <a:ahLst/>
              <a:cxnLst/>
              <a:rect l="0" t="0" r="0" b="0"/>
              <a:pathLst>
                <a:path w="1153" h="1295" extrusionOk="0">
                  <a:moveTo>
                    <a:pt x="0" y="1281"/>
                  </a:moveTo>
                  <a:lnTo>
                    <a:pt x="0" y="1266"/>
                  </a:lnTo>
                  <a:lnTo>
                    <a:pt x="0" y="1264"/>
                  </a:lnTo>
                  <a:lnTo>
                    <a:pt x="0" y="1262"/>
                  </a:lnTo>
                  <a:lnTo>
                    <a:pt x="0" y="1260"/>
                  </a:lnTo>
                  <a:lnTo>
                    <a:pt x="2" y="1258"/>
                  </a:lnTo>
                  <a:lnTo>
                    <a:pt x="2" y="1256"/>
                  </a:lnTo>
                  <a:lnTo>
                    <a:pt x="4" y="1255"/>
                  </a:lnTo>
                  <a:lnTo>
                    <a:pt x="6" y="1249"/>
                  </a:lnTo>
                  <a:lnTo>
                    <a:pt x="6" y="1247"/>
                  </a:lnTo>
                  <a:lnTo>
                    <a:pt x="8" y="1245"/>
                  </a:lnTo>
                  <a:lnTo>
                    <a:pt x="8" y="1243"/>
                  </a:lnTo>
                  <a:lnTo>
                    <a:pt x="10" y="1241"/>
                  </a:lnTo>
                  <a:lnTo>
                    <a:pt x="12" y="1239"/>
                  </a:lnTo>
                  <a:lnTo>
                    <a:pt x="48" y="1195"/>
                  </a:lnTo>
                  <a:lnTo>
                    <a:pt x="50" y="1189"/>
                  </a:lnTo>
                  <a:lnTo>
                    <a:pt x="50" y="1187"/>
                  </a:lnTo>
                  <a:lnTo>
                    <a:pt x="52" y="1183"/>
                  </a:lnTo>
                  <a:lnTo>
                    <a:pt x="52" y="1182"/>
                  </a:lnTo>
                  <a:lnTo>
                    <a:pt x="54" y="1172"/>
                  </a:lnTo>
                  <a:lnTo>
                    <a:pt x="54" y="1168"/>
                  </a:lnTo>
                  <a:lnTo>
                    <a:pt x="54" y="1164"/>
                  </a:lnTo>
                  <a:lnTo>
                    <a:pt x="54" y="1155"/>
                  </a:lnTo>
                  <a:lnTo>
                    <a:pt x="56" y="1149"/>
                  </a:lnTo>
                  <a:lnTo>
                    <a:pt x="56" y="1145"/>
                  </a:lnTo>
                  <a:lnTo>
                    <a:pt x="54" y="1141"/>
                  </a:lnTo>
                  <a:lnTo>
                    <a:pt x="54" y="1137"/>
                  </a:lnTo>
                  <a:lnTo>
                    <a:pt x="48" y="1128"/>
                  </a:lnTo>
                  <a:lnTo>
                    <a:pt x="43" y="1122"/>
                  </a:lnTo>
                  <a:lnTo>
                    <a:pt x="39" y="1120"/>
                  </a:lnTo>
                  <a:lnTo>
                    <a:pt x="27" y="1114"/>
                  </a:lnTo>
                  <a:lnTo>
                    <a:pt x="18" y="1110"/>
                  </a:lnTo>
                  <a:lnTo>
                    <a:pt x="18" y="1105"/>
                  </a:lnTo>
                  <a:lnTo>
                    <a:pt x="18" y="1103"/>
                  </a:lnTo>
                  <a:lnTo>
                    <a:pt x="18" y="1086"/>
                  </a:lnTo>
                  <a:lnTo>
                    <a:pt x="18" y="1084"/>
                  </a:lnTo>
                  <a:lnTo>
                    <a:pt x="18" y="1082"/>
                  </a:lnTo>
                  <a:lnTo>
                    <a:pt x="18" y="1080"/>
                  </a:lnTo>
                  <a:lnTo>
                    <a:pt x="18" y="1057"/>
                  </a:lnTo>
                  <a:lnTo>
                    <a:pt x="18" y="1041"/>
                  </a:lnTo>
                  <a:lnTo>
                    <a:pt x="18" y="1030"/>
                  </a:lnTo>
                  <a:lnTo>
                    <a:pt x="18" y="1028"/>
                  </a:lnTo>
                  <a:lnTo>
                    <a:pt x="18" y="1026"/>
                  </a:lnTo>
                  <a:lnTo>
                    <a:pt x="18" y="1022"/>
                  </a:lnTo>
                  <a:lnTo>
                    <a:pt x="18" y="1020"/>
                  </a:lnTo>
                  <a:lnTo>
                    <a:pt x="18" y="1018"/>
                  </a:lnTo>
                  <a:lnTo>
                    <a:pt x="18" y="1014"/>
                  </a:lnTo>
                  <a:lnTo>
                    <a:pt x="18" y="1011"/>
                  </a:lnTo>
                  <a:lnTo>
                    <a:pt x="18" y="1007"/>
                  </a:lnTo>
                  <a:lnTo>
                    <a:pt x="18" y="1005"/>
                  </a:lnTo>
                  <a:lnTo>
                    <a:pt x="18" y="1003"/>
                  </a:lnTo>
                  <a:lnTo>
                    <a:pt x="18" y="1001"/>
                  </a:lnTo>
                  <a:lnTo>
                    <a:pt x="18" y="995"/>
                  </a:lnTo>
                  <a:lnTo>
                    <a:pt x="18" y="989"/>
                  </a:lnTo>
                  <a:lnTo>
                    <a:pt x="18" y="988"/>
                  </a:lnTo>
                  <a:lnTo>
                    <a:pt x="18" y="984"/>
                  </a:lnTo>
                  <a:lnTo>
                    <a:pt x="18" y="974"/>
                  </a:lnTo>
                  <a:lnTo>
                    <a:pt x="18" y="945"/>
                  </a:lnTo>
                  <a:lnTo>
                    <a:pt x="20" y="934"/>
                  </a:lnTo>
                  <a:lnTo>
                    <a:pt x="20" y="928"/>
                  </a:lnTo>
                  <a:lnTo>
                    <a:pt x="20" y="926"/>
                  </a:lnTo>
                  <a:lnTo>
                    <a:pt x="20" y="922"/>
                  </a:lnTo>
                  <a:lnTo>
                    <a:pt x="20" y="920"/>
                  </a:lnTo>
                  <a:lnTo>
                    <a:pt x="20" y="915"/>
                  </a:lnTo>
                  <a:lnTo>
                    <a:pt x="20" y="913"/>
                  </a:lnTo>
                  <a:lnTo>
                    <a:pt x="20" y="911"/>
                  </a:lnTo>
                  <a:lnTo>
                    <a:pt x="20" y="909"/>
                  </a:lnTo>
                  <a:lnTo>
                    <a:pt x="20" y="901"/>
                  </a:lnTo>
                  <a:lnTo>
                    <a:pt x="20" y="897"/>
                  </a:lnTo>
                  <a:lnTo>
                    <a:pt x="20" y="893"/>
                  </a:lnTo>
                  <a:lnTo>
                    <a:pt x="20" y="892"/>
                  </a:lnTo>
                  <a:lnTo>
                    <a:pt x="20" y="867"/>
                  </a:lnTo>
                  <a:lnTo>
                    <a:pt x="20" y="851"/>
                  </a:lnTo>
                  <a:lnTo>
                    <a:pt x="20" y="844"/>
                  </a:lnTo>
                  <a:lnTo>
                    <a:pt x="20" y="840"/>
                  </a:lnTo>
                  <a:lnTo>
                    <a:pt x="20" y="813"/>
                  </a:lnTo>
                  <a:lnTo>
                    <a:pt x="20" y="799"/>
                  </a:lnTo>
                  <a:lnTo>
                    <a:pt x="20" y="797"/>
                  </a:lnTo>
                  <a:lnTo>
                    <a:pt x="20" y="788"/>
                  </a:lnTo>
                  <a:lnTo>
                    <a:pt x="20" y="784"/>
                  </a:lnTo>
                  <a:lnTo>
                    <a:pt x="20" y="772"/>
                  </a:lnTo>
                  <a:lnTo>
                    <a:pt x="20" y="765"/>
                  </a:lnTo>
                  <a:lnTo>
                    <a:pt x="20" y="761"/>
                  </a:lnTo>
                  <a:lnTo>
                    <a:pt x="20" y="749"/>
                  </a:lnTo>
                  <a:lnTo>
                    <a:pt x="20" y="748"/>
                  </a:lnTo>
                  <a:lnTo>
                    <a:pt x="20" y="746"/>
                  </a:lnTo>
                  <a:lnTo>
                    <a:pt x="20" y="744"/>
                  </a:lnTo>
                  <a:lnTo>
                    <a:pt x="20" y="736"/>
                  </a:lnTo>
                  <a:lnTo>
                    <a:pt x="20" y="730"/>
                  </a:lnTo>
                  <a:lnTo>
                    <a:pt x="20" y="719"/>
                  </a:lnTo>
                  <a:lnTo>
                    <a:pt x="20" y="705"/>
                  </a:lnTo>
                  <a:lnTo>
                    <a:pt x="22" y="705"/>
                  </a:lnTo>
                  <a:lnTo>
                    <a:pt x="22" y="669"/>
                  </a:lnTo>
                  <a:lnTo>
                    <a:pt x="22" y="657"/>
                  </a:lnTo>
                  <a:lnTo>
                    <a:pt x="22" y="653"/>
                  </a:lnTo>
                  <a:lnTo>
                    <a:pt x="22" y="651"/>
                  </a:lnTo>
                  <a:lnTo>
                    <a:pt x="22" y="634"/>
                  </a:lnTo>
                  <a:lnTo>
                    <a:pt x="22" y="632"/>
                  </a:lnTo>
                  <a:lnTo>
                    <a:pt x="22" y="623"/>
                  </a:lnTo>
                  <a:lnTo>
                    <a:pt x="22" y="617"/>
                  </a:lnTo>
                  <a:lnTo>
                    <a:pt x="22" y="613"/>
                  </a:lnTo>
                  <a:lnTo>
                    <a:pt x="22" y="600"/>
                  </a:lnTo>
                  <a:lnTo>
                    <a:pt x="22" y="571"/>
                  </a:lnTo>
                  <a:lnTo>
                    <a:pt x="20" y="563"/>
                  </a:lnTo>
                  <a:lnTo>
                    <a:pt x="20" y="559"/>
                  </a:lnTo>
                  <a:lnTo>
                    <a:pt x="20" y="557"/>
                  </a:lnTo>
                  <a:lnTo>
                    <a:pt x="20" y="555"/>
                  </a:lnTo>
                  <a:lnTo>
                    <a:pt x="20" y="552"/>
                  </a:lnTo>
                  <a:lnTo>
                    <a:pt x="20" y="550"/>
                  </a:lnTo>
                  <a:lnTo>
                    <a:pt x="20" y="542"/>
                  </a:lnTo>
                  <a:lnTo>
                    <a:pt x="20" y="538"/>
                  </a:lnTo>
                  <a:lnTo>
                    <a:pt x="20" y="536"/>
                  </a:lnTo>
                  <a:lnTo>
                    <a:pt x="20" y="515"/>
                  </a:lnTo>
                  <a:lnTo>
                    <a:pt x="20" y="488"/>
                  </a:lnTo>
                  <a:lnTo>
                    <a:pt x="20" y="469"/>
                  </a:lnTo>
                  <a:lnTo>
                    <a:pt x="20" y="459"/>
                  </a:lnTo>
                  <a:lnTo>
                    <a:pt x="20" y="446"/>
                  </a:lnTo>
                  <a:lnTo>
                    <a:pt x="20" y="427"/>
                  </a:lnTo>
                  <a:lnTo>
                    <a:pt x="20" y="410"/>
                  </a:lnTo>
                  <a:lnTo>
                    <a:pt x="20" y="408"/>
                  </a:lnTo>
                  <a:lnTo>
                    <a:pt x="20" y="390"/>
                  </a:lnTo>
                  <a:lnTo>
                    <a:pt x="20" y="381"/>
                  </a:lnTo>
                  <a:lnTo>
                    <a:pt x="20" y="358"/>
                  </a:lnTo>
                  <a:lnTo>
                    <a:pt x="20" y="354"/>
                  </a:lnTo>
                  <a:lnTo>
                    <a:pt x="20" y="350"/>
                  </a:lnTo>
                  <a:lnTo>
                    <a:pt x="20" y="337"/>
                  </a:lnTo>
                  <a:lnTo>
                    <a:pt x="20" y="335"/>
                  </a:lnTo>
                  <a:lnTo>
                    <a:pt x="20" y="333"/>
                  </a:lnTo>
                  <a:lnTo>
                    <a:pt x="20" y="317"/>
                  </a:lnTo>
                  <a:lnTo>
                    <a:pt x="20" y="315"/>
                  </a:lnTo>
                  <a:lnTo>
                    <a:pt x="20" y="302"/>
                  </a:lnTo>
                  <a:lnTo>
                    <a:pt x="20" y="292"/>
                  </a:lnTo>
                  <a:lnTo>
                    <a:pt x="20" y="271"/>
                  </a:lnTo>
                  <a:lnTo>
                    <a:pt x="20" y="258"/>
                  </a:lnTo>
                  <a:lnTo>
                    <a:pt x="20" y="244"/>
                  </a:lnTo>
                  <a:lnTo>
                    <a:pt x="20" y="229"/>
                  </a:lnTo>
                  <a:lnTo>
                    <a:pt x="22" y="191"/>
                  </a:lnTo>
                  <a:lnTo>
                    <a:pt x="22" y="181"/>
                  </a:lnTo>
                  <a:lnTo>
                    <a:pt x="22" y="166"/>
                  </a:lnTo>
                  <a:lnTo>
                    <a:pt x="22" y="164"/>
                  </a:lnTo>
                  <a:lnTo>
                    <a:pt x="22" y="144"/>
                  </a:lnTo>
                  <a:lnTo>
                    <a:pt x="22" y="110"/>
                  </a:lnTo>
                  <a:lnTo>
                    <a:pt x="22" y="100"/>
                  </a:lnTo>
                  <a:lnTo>
                    <a:pt x="22" y="83"/>
                  </a:lnTo>
                  <a:lnTo>
                    <a:pt x="22" y="54"/>
                  </a:lnTo>
                  <a:lnTo>
                    <a:pt x="22" y="48"/>
                  </a:lnTo>
                  <a:lnTo>
                    <a:pt x="22" y="35"/>
                  </a:lnTo>
                  <a:lnTo>
                    <a:pt x="22" y="29"/>
                  </a:lnTo>
                  <a:lnTo>
                    <a:pt x="20" y="18"/>
                  </a:lnTo>
                  <a:lnTo>
                    <a:pt x="20" y="2"/>
                  </a:lnTo>
                  <a:lnTo>
                    <a:pt x="20" y="0"/>
                  </a:lnTo>
                  <a:lnTo>
                    <a:pt x="58" y="0"/>
                  </a:lnTo>
                  <a:lnTo>
                    <a:pt x="68" y="0"/>
                  </a:lnTo>
                  <a:lnTo>
                    <a:pt x="72" y="0"/>
                  </a:lnTo>
                  <a:lnTo>
                    <a:pt x="85" y="0"/>
                  </a:lnTo>
                  <a:lnTo>
                    <a:pt x="118" y="0"/>
                  </a:lnTo>
                  <a:lnTo>
                    <a:pt x="125" y="0"/>
                  </a:lnTo>
                  <a:lnTo>
                    <a:pt x="127" y="0"/>
                  </a:lnTo>
                  <a:lnTo>
                    <a:pt x="131" y="0"/>
                  </a:lnTo>
                  <a:lnTo>
                    <a:pt x="139" y="0"/>
                  </a:lnTo>
                  <a:lnTo>
                    <a:pt x="150" y="0"/>
                  </a:lnTo>
                  <a:lnTo>
                    <a:pt x="158" y="0"/>
                  </a:lnTo>
                  <a:lnTo>
                    <a:pt x="162" y="0"/>
                  </a:lnTo>
                  <a:lnTo>
                    <a:pt x="166" y="0"/>
                  </a:lnTo>
                  <a:lnTo>
                    <a:pt x="171" y="0"/>
                  </a:lnTo>
                  <a:lnTo>
                    <a:pt x="175" y="0"/>
                  </a:lnTo>
                  <a:lnTo>
                    <a:pt x="179" y="0"/>
                  </a:lnTo>
                  <a:lnTo>
                    <a:pt x="183" y="0"/>
                  </a:lnTo>
                  <a:lnTo>
                    <a:pt x="194" y="0"/>
                  </a:lnTo>
                  <a:lnTo>
                    <a:pt x="219" y="0"/>
                  </a:lnTo>
                  <a:lnTo>
                    <a:pt x="229" y="0"/>
                  </a:lnTo>
                  <a:lnTo>
                    <a:pt x="254" y="0"/>
                  </a:lnTo>
                  <a:lnTo>
                    <a:pt x="256" y="0"/>
                  </a:lnTo>
                  <a:lnTo>
                    <a:pt x="258" y="0"/>
                  </a:lnTo>
                  <a:lnTo>
                    <a:pt x="260" y="0"/>
                  </a:lnTo>
                  <a:lnTo>
                    <a:pt x="267" y="0"/>
                  </a:lnTo>
                  <a:lnTo>
                    <a:pt x="275" y="0"/>
                  </a:lnTo>
                  <a:lnTo>
                    <a:pt x="283" y="0"/>
                  </a:lnTo>
                  <a:lnTo>
                    <a:pt x="296" y="0"/>
                  </a:lnTo>
                  <a:lnTo>
                    <a:pt x="338" y="2"/>
                  </a:lnTo>
                  <a:lnTo>
                    <a:pt x="342" y="2"/>
                  </a:lnTo>
                  <a:lnTo>
                    <a:pt x="350" y="2"/>
                  </a:lnTo>
                  <a:lnTo>
                    <a:pt x="354" y="2"/>
                  </a:lnTo>
                  <a:lnTo>
                    <a:pt x="358" y="2"/>
                  </a:lnTo>
                  <a:lnTo>
                    <a:pt x="360" y="2"/>
                  </a:lnTo>
                  <a:lnTo>
                    <a:pt x="363" y="2"/>
                  </a:lnTo>
                  <a:lnTo>
                    <a:pt x="419" y="2"/>
                  </a:lnTo>
                  <a:lnTo>
                    <a:pt x="433" y="2"/>
                  </a:lnTo>
                  <a:lnTo>
                    <a:pt x="438" y="2"/>
                  </a:lnTo>
                  <a:lnTo>
                    <a:pt x="448" y="2"/>
                  </a:lnTo>
                  <a:lnTo>
                    <a:pt x="459" y="2"/>
                  </a:lnTo>
                  <a:lnTo>
                    <a:pt x="461" y="2"/>
                  </a:lnTo>
                  <a:lnTo>
                    <a:pt x="467" y="2"/>
                  </a:lnTo>
                  <a:lnTo>
                    <a:pt x="498" y="2"/>
                  </a:lnTo>
                  <a:lnTo>
                    <a:pt x="500" y="2"/>
                  </a:lnTo>
                  <a:lnTo>
                    <a:pt x="502" y="2"/>
                  </a:lnTo>
                  <a:lnTo>
                    <a:pt x="502" y="0"/>
                  </a:lnTo>
                  <a:lnTo>
                    <a:pt x="530" y="0"/>
                  </a:lnTo>
                  <a:lnTo>
                    <a:pt x="557" y="2"/>
                  </a:lnTo>
                  <a:lnTo>
                    <a:pt x="594" y="0"/>
                  </a:lnTo>
                  <a:lnTo>
                    <a:pt x="611" y="0"/>
                  </a:lnTo>
                  <a:lnTo>
                    <a:pt x="632" y="0"/>
                  </a:lnTo>
                  <a:lnTo>
                    <a:pt x="644" y="0"/>
                  </a:lnTo>
                  <a:lnTo>
                    <a:pt x="676" y="2"/>
                  </a:lnTo>
                  <a:lnTo>
                    <a:pt x="688" y="2"/>
                  </a:lnTo>
                  <a:lnTo>
                    <a:pt x="723" y="0"/>
                  </a:lnTo>
                  <a:lnTo>
                    <a:pt x="778" y="0"/>
                  </a:lnTo>
                  <a:lnTo>
                    <a:pt x="780" y="0"/>
                  </a:lnTo>
                  <a:lnTo>
                    <a:pt x="786" y="0"/>
                  </a:lnTo>
                  <a:lnTo>
                    <a:pt x="788" y="0"/>
                  </a:lnTo>
                  <a:lnTo>
                    <a:pt x="809" y="0"/>
                  </a:lnTo>
                  <a:lnTo>
                    <a:pt x="811" y="0"/>
                  </a:lnTo>
                  <a:lnTo>
                    <a:pt x="817" y="0"/>
                  </a:lnTo>
                  <a:lnTo>
                    <a:pt x="824" y="0"/>
                  </a:lnTo>
                  <a:lnTo>
                    <a:pt x="826" y="0"/>
                  </a:lnTo>
                  <a:lnTo>
                    <a:pt x="828" y="0"/>
                  </a:lnTo>
                  <a:lnTo>
                    <a:pt x="853" y="0"/>
                  </a:lnTo>
                  <a:lnTo>
                    <a:pt x="861" y="0"/>
                  </a:lnTo>
                  <a:lnTo>
                    <a:pt x="868" y="0"/>
                  </a:lnTo>
                  <a:lnTo>
                    <a:pt x="893" y="0"/>
                  </a:lnTo>
                  <a:lnTo>
                    <a:pt x="916" y="2"/>
                  </a:lnTo>
                  <a:lnTo>
                    <a:pt x="932" y="2"/>
                  </a:lnTo>
                  <a:lnTo>
                    <a:pt x="936" y="2"/>
                  </a:lnTo>
                  <a:lnTo>
                    <a:pt x="963" y="2"/>
                  </a:lnTo>
                  <a:lnTo>
                    <a:pt x="978" y="2"/>
                  </a:lnTo>
                  <a:lnTo>
                    <a:pt x="1016" y="2"/>
                  </a:lnTo>
                  <a:lnTo>
                    <a:pt x="1078" y="2"/>
                  </a:lnTo>
                  <a:lnTo>
                    <a:pt x="1082" y="2"/>
                  </a:lnTo>
                  <a:lnTo>
                    <a:pt x="1099" y="2"/>
                  </a:lnTo>
                  <a:lnTo>
                    <a:pt x="1145" y="4"/>
                  </a:lnTo>
                  <a:lnTo>
                    <a:pt x="1153" y="4"/>
                  </a:lnTo>
                  <a:lnTo>
                    <a:pt x="1153" y="25"/>
                  </a:lnTo>
                  <a:lnTo>
                    <a:pt x="1153" y="37"/>
                  </a:lnTo>
                  <a:lnTo>
                    <a:pt x="1153" y="43"/>
                  </a:lnTo>
                  <a:lnTo>
                    <a:pt x="1153" y="45"/>
                  </a:lnTo>
                  <a:lnTo>
                    <a:pt x="1153" y="58"/>
                  </a:lnTo>
                  <a:lnTo>
                    <a:pt x="1153" y="60"/>
                  </a:lnTo>
                  <a:lnTo>
                    <a:pt x="1153" y="81"/>
                  </a:lnTo>
                  <a:lnTo>
                    <a:pt x="1153" y="95"/>
                  </a:lnTo>
                  <a:lnTo>
                    <a:pt x="1153" y="98"/>
                  </a:lnTo>
                  <a:lnTo>
                    <a:pt x="1153" y="112"/>
                  </a:lnTo>
                  <a:lnTo>
                    <a:pt x="1153" y="114"/>
                  </a:lnTo>
                  <a:lnTo>
                    <a:pt x="1153" y="116"/>
                  </a:lnTo>
                  <a:lnTo>
                    <a:pt x="1153" y="123"/>
                  </a:lnTo>
                  <a:lnTo>
                    <a:pt x="1153" y="146"/>
                  </a:lnTo>
                  <a:lnTo>
                    <a:pt x="1153" y="156"/>
                  </a:lnTo>
                  <a:lnTo>
                    <a:pt x="1153" y="181"/>
                  </a:lnTo>
                  <a:lnTo>
                    <a:pt x="1153" y="200"/>
                  </a:lnTo>
                  <a:lnTo>
                    <a:pt x="1153" y="227"/>
                  </a:lnTo>
                  <a:lnTo>
                    <a:pt x="1151" y="241"/>
                  </a:lnTo>
                  <a:lnTo>
                    <a:pt x="1151" y="246"/>
                  </a:lnTo>
                  <a:lnTo>
                    <a:pt x="1151" y="248"/>
                  </a:lnTo>
                  <a:lnTo>
                    <a:pt x="1151" y="254"/>
                  </a:lnTo>
                  <a:lnTo>
                    <a:pt x="1151" y="269"/>
                  </a:lnTo>
                  <a:lnTo>
                    <a:pt x="1151" y="289"/>
                  </a:lnTo>
                  <a:lnTo>
                    <a:pt x="1151" y="296"/>
                  </a:lnTo>
                  <a:lnTo>
                    <a:pt x="1151" y="331"/>
                  </a:lnTo>
                  <a:lnTo>
                    <a:pt x="1151" y="381"/>
                  </a:lnTo>
                  <a:lnTo>
                    <a:pt x="1151" y="385"/>
                  </a:lnTo>
                  <a:lnTo>
                    <a:pt x="1151" y="386"/>
                  </a:lnTo>
                  <a:lnTo>
                    <a:pt x="1151" y="390"/>
                  </a:lnTo>
                  <a:lnTo>
                    <a:pt x="1151" y="394"/>
                  </a:lnTo>
                  <a:lnTo>
                    <a:pt x="1151" y="396"/>
                  </a:lnTo>
                  <a:lnTo>
                    <a:pt x="1151" y="410"/>
                  </a:lnTo>
                  <a:lnTo>
                    <a:pt x="1151" y="413"/>
                  </a:lnTo>
                  <a:lnTo>
                    <a:pt x="1151" y="417"/>
                  </a:lnTo>
                  <a:lnTo>
                    <a:pt x="1151" y="421"/>
                  </a:lnTo>
                  <a:lnTo>
                    <a:pt x="1151" y="423"/>
                  </a:lnTo>
                  <a:lnTo>
                    <a:pt x="1151" y="427"/>
                  </a:lnTo>
                  <a:lnTo>
                    <a:pt x="1151" y="431"/>
                  </a:lnTo>
                  <a:lnTo>
                    <a:pt x="1151" y="436"/>
                  </a:lnTo>
                  <a:lnTo>
                    <a:pt x="1151" y="438"/>
                  </a:lnTo>
                  <a:lnTo>
                    <a:pt x="1151" y="440"/>
                  </a:lnTo>
                  <a:lnTo>
                    <a:pt x="1151" y="442"/>
                  </a:lnTo>
                  <a:lnTo>
                    <a:pt x="1151" y="446"/>
                  </a:lnTo>
                  <a:lnTo>
                    <a:pt x="1151" y="458"/>
                  </a:lnTo>
                  <a:lnTo>
                    <a:pt x="1151" y="459"/>
                  </a:lnTo>
                  <a:lnTo>
                    <a:pt x="1151" y="461"/>
                  </a:lnTo>
                  <a:lnTo>
                    <a:pt x="1151" y="463"/>
                  </a:lnTo>
                  <a:lnTo>
                    <a:pt x="1151" y="467"/>
                  </a:lnTo>
                  <a:lnTo>
                    <a:pt x="1151" y="481"/>
                  </a:lnTo>
                  <a:lnTo>
                    <a:pt x="1151" y="490"/>
                  </a:lnTo>
                  <a:lnTo>
                    <a:pt x="1151" y="494"/>
                  </a:lnTo>
                  <a:lnTo>
                    <a:pt x="1151" y="521"/>
                  </a:lnTo>
                  <a:lnTo>
                    <a:pt x="1151" y="538"/>
                  </a:lnTo>
                  <a:lnTo>
                    <a:pt x="1151" y="546"/>
                  </a:lnTo>
                  <a:lnTo>
                    <a:pt x="1151" y="550"/>
                  </a:lnTo>
                  <a:lnTo>
                    <a:pt x="1151" y="586"/>
                  </a:lnTo>
                  <a:lnTo>
                    <a:pt x="1151" y="602"/>
                  </a:lnTo>
                  <a:lnTo>
                    <a:pt x="1151" y="603"/>
                  </a:lnTo>
                  <a:lnTo>
                    <a:pt x="1151" y="632"/>
                  </a:lnTo>
                  <a:lnTo>
                    <a:pt x="1151" y="657"/>
                  </a:lnTo>
                  <a:lnTo>
                    <a:pt x="1151" y="671"/>
                  </a:lnTo>
                  <a:lnTo>
                    <a:pt x="1151" y="692"/>
                  </a:lnTo>
                  <a:lnTo>
                    <a:pt x="1151" y="711"/>
                  </a:lnTo>
                  <a:lnTo>
                    <a:pt x="1151" y="763"/>
                  </a:lnTo>
                  <a:lnTo>
                    <a:pt x="1151" y="765"/>
                  </a:lnTo>
                  <a:lnTo>
                    <a:pt x="1151" y="820"/>
                  </a:lnTo>
                  <a:lnTo>
                    <a:pt x="1151" y="828"/>
                  </a:lnTo>
                  <a:lnTo>
                    <a:pt x="1151" y="830"/>
                  </a:lnTo>
                  <a:lnTo>
                    <a:pt x="1151" y="911"/>
                  </a:lnTo>
                  <a:lnTo>
                    <a:pt x="1151" y="922"/>
                  </a:lnTo>
                  <a:lnTo>
                    <a:pt x="1151" y="924"/>
                  </a:lnTo>
                  <a:lnTo>
                    <a:pt x="1151" y="930"/>
                  </a:lnTo>
                  <a:lnTo>
                    <a:pt x="1147" y="930"/>
                  </a:lnTo>
                  <a:lnTo>
                    <a:pt x="1145" y="928"/>
                  </a:lnTo>
                  <a:lnTo>
                    <a:pt x="1143" y="928"/>
                  </a:lnTo>
                  <a:lnTo>
                    <a:pt x="1143" y="926"/>
                  </a:lnTo>
                  <a:lnTo>
                    <a:pt x="1141" y="926"/>
                  </a:lnTo>
                  <a:lnTo>
                    <a:pt x="1139" y="926"/>
                  </a:lnTo>
                  <a:lnTo>
                    <a:pt x="1137" y="924"/>
                  </a:lnTo>
                  <a:lnTo>
                    <a:pt x="1133" y="924"/>
                  </a:lnTo>
                  <a:lnTo>
                    <a:pt x="1132" y="922"/>
                  </a:lnTo>
                  <a:lnTo>
                    <a:pt x="1130" y="922"/>
                  </a:lnTo>
                  <a:lnTo>
                    <a:pt x="1128" y="920"/>
                  </a:lnTo>
                  <a:lnTo>
                    <a:pt x="1122" y="917"/>
                  </a:lnTo>
                  <a:lnTo>
                    <a:pt x="1120" y="915"/>
                  </a:lnTo>
                  <a:lnTo>
                    <a:pt x="1114" y="913"/>
                  </a:lnTo>
                  <a:lnTo>
                    <a:pt x="1112" y="911"/>
                  </a:lnTo>
                  <a:lnTo>
                    <a:pt x="1110" y="909"/>
                  </a:lnTo>
                  <a:lnTo>
                    <a:pt x="1108" y="907"/>
                  </a:lnTo>
                  <a:lnTo>
                    <a:pt x="1107" y="905"/>
                  </a:lnTo>
                  <a:lnTo>
                    <a:pt x="1105" y="903"/>
                  </a:lnTo>
                  <a:lnTo>
                    <a:pt x="1103" y="903"/>
                  </a:lnTo>
                  <a:lnTo>
                    <a:pt x="1101" y="899"/>
                  </a:lnTo>
                  <a:lnTo>
                    <a:pt x="1099" y="899"/>
                  </a:lnTo>
                  <a:lnTo>
                    <a:pt x="1099" y="897"/>
                  </a:lnTo>
                  <a:lnTo>
                    <a:pt x="1099" y="895"/>
                  </a:lnTo>
                  <a:lnTo>
                    <a:pt x="1097" y="895"/>
                  </a:lnTo>
                  <a:lnTo>
                    <a:pt x="1095" y="892"/>
                  </a:lnTo>
                  <a:lnTo>
                    <a:pt x="1093" y="890"/>
                  </a:lnTo>
                  <a:lnTo>
                    <a:pt x="1091" y="886"/>
                  </a:lnTo>
                  <a:lnTo>
                    <a:pt x="1091" y="884"/>
                  </a:lnTo>
                  <a:lnTo>
                    <a:pt x="1089" y="884"/>
                  </a:lnTo>
                  <a:lnTo>
                    <a:pt x="1089" y="882"/>
                  </a:lnTo>
                  <a:lnTo>
                    <a:pt x="1089" y="880"/>
                  </a:lnTo>
                  <a:lnTo>
                    <a:pt x="1087" y="878"/>
                  </a:lnTo>
                  <a:lnTo>
                    <a:pt x="1087" y="874"/>
                  </a:lnTo>
                  <a:lnTo>
                    <a:pt x="1085" y="870"/>
                  </a:lnTo>
                  <a:lnTo>
                    <a:pt x="1084" y="867"/>
                  </a:lnTo>
                  <a:lnTo>
                    <a:pt x="1084" y="865"/>
                  </a:lnTo>
                  <a:lnTo>
                    <a:pt x="1082" y="863"/>
                  </a:lnTo>
                  <a:lnTo>
                    <a:pt x="1078" y="855"/>
                  </a:lnTo>
                  <a:lnTo>
                    <a:pt x="1076" y="853"/>
                  </a:lnTo>
                  <a:lnTo>
                    <a:pt x="1074" y="851"/>
                  </a:lnTo>
                  <a:lnTo>
                    <a:pt x="1072" y="847"/>
                  </a:lnTo>
                  <a:lnTo>
                    <a:pt x="1070" y="847"/>
                  </a:lnTo>
                  <a:lnTo>
                    <a:pt x="1068" y="845"/>
                  </a:lnTo>
                  <a:lnTo>
                    <a:pt x="1066" y="842"/>
                  </a:lnTo>
                  <a:lnTo>
                    <a:pt x="1064" y="842"/>
                  </a:lnTo>
                  <a:lnTo>
                    <a:pt x="1062" y="840"/>
                  </a:lnTo>
                  <a:lnTo>
                    <a:pt x="1059" y="836"/>
                  </a:lnTo>
                  <a:lnTo>
                    <a:pt x="1055" y="834"/>
                  </a:lnTo>
                  <a:lnTo>
                    <a:pt x="1053" y="834"/>
                  </a:lnTo>
                  <a:lnTo>
                    <a:pt x="1053" y="832"/>
                  </a:lnTo>
                  <a:lnTo>
                    <a:pt x="1051" y="832"/>
                  </a:lnTo>
                  <a:lnTo>
                    <a:pt x="1049" y="832"/>
                  </a:lnTo>
                  <a:lnTo>
                    <a:pt x="1049" y="830"/>
                  </a:lnTo>
                  <a:lnTo>
                    <a:pt x="1045" y="830"/>
                  </a:lnTo>
                  <a:lnTo>
                    <a:pt x="1043" y="828"/>
                  </a:lnTo>
                  <a:lnTo>
                    <a:pt x="1041" y="828"/>
                  </a:lnTo>
                  <a:lnTo>
                    <a:pt x="1041" y="826"/>
                  </a:lnTo>
                  <a:lnTo>
                    <a:pt x="1039" y="826"/>
                  </a:lnTo>
                  <a:lnTo>
                    <a:pt x="1036" y="824"/>
                  </a:lnTo>
                  <a:lnTo>
                    <a:pt x="1034" y="824"/>
                  </a:lnTo>
                  <a:lnTo>
                    <a:pt x="1032" y="824"/>
                  </a:lnTo>
                  <a:lnTo>
                    <a:pt x="1028" y="822"/>
                  </a:lnTo>
                  <a:lnTo>
                    <a:pt x="1026" y="822"/>
                  </a:lnTo>
                  <a:lnTo>
                    <a:pt x="1024" y="822"/>
                  </a:lnTo>
                  <a:lnTo>
                    <a:pt x="1022" y="822"/>
                  </a:lnTo>
                  <a:lnTo>
                    <a:pt x="1020" y="822"/>
                  </a:lnTo>
                  <a:lnTo>
                    <a:pt x="1018" y="822"/>
                  </a:lnTo>
                  <a:lnTo>
                    <a:pt x="1016" y="822"/>
                  </a:lnTo>
                  <a:lnTo>
                    <a:pt x="1014" y="822"/>
                  </a:lnTo>
                  <a:lnTo>
                    <a:pt x="1011" y="822"/>
                  </a:lnTo>
                  <a:lnTo>
                    <a:pt x="1009" y="822"/>
                  </a:lnTo>
                  <a:lnTo>
                    <a:pt x="1003" y="822"/>
                  </a:lnTo>
                  <a:lnTo>
                    <a:pt x="999" y="822"/>
                  </a:lnTo>
                  <a:lnTo>
                    <a:pt x="997" y="822"/>
                  </a:lnTo>
                  <a:lnTo>
                    <a:pt x="995" y="822"/>
                  </a:lnTo>
                  <a:lnTo>
                    <a:pt x="993" y="824"/>
                  </a:lnTo>
                  <a:lnTo>
                    <a:pt x="991" y="824"/>
                  </a:lnTo>
                  <a:lnTo>
                    <a:pt x="989" y="824"/>
                  </a:lnTo>
                  <a:lnTo>
                    <a:pt x="988" y="824"/>
                  </a:lnTo>
                  <a:lnTo>
                    <a:pt x="986" y="824"/>
                  </a:lnTo>
                  <a:lnTo>
                    <a:pt x="984" y="824"/>
                  </a:lnTo>
                  <a:lnTo>
                    <a:pt x="982" y="824"/>
                  </a:lnTo>
                  <a:lnTo>
                    <a:pt x="980" y="824"/>
                  </a:lnTo>
                  <a:lnTo>
                    <a:pt x="976" y="824"/>
                  </a:lnTo>
                  <a:lnTo>
                    <a:pt x="974" y="824"/>
                  </a:lnTo>
                  <a:lnTo>
                    <a:pt x="970" y="822"/>
                  </a:lnTo>
                  <a:lnTo>
                    <a:pt x="968" y="822"/>
                  </a:lnTo>
                  <a:lnTo>
                    <a:pt x="966" y="822"/>
                  </a:lnTo>
                  <a:lnTo>
                    <a:pt x="964" y="822"/>
                  </a:lnTo>
                  <a:lnTo>
                    <a:pt x="963" y="822"/>
                  </a:lnTo>
                  <a:lnTo>
                    <a:pt x="961" y="820"/>
                  </a:lnTo>
                  <a:lnTo>
                    <a:pt x="957" y="820"/>
                  </a:lnTo>
                  <a:lnTo>
                    <a:pt x="955" y="820"/>
                  </a:lnTo>
                  <a:lnTo>
                    <a:pt x="949" y="820"/>
                  </a:lnTo>
                  <a:lnTo>
                    <a:pt x="947" y="820"/>
                  </a:lnTo>
                  <a:lnTo>
                    <a:pt x="945" y="820"/>
                  </a:lnTo>
                  <a:lnTo>
                    <a:pt x="941" y="819"/>
                  </a:lnTo>
                  <a:lnTo>
                    <a:pt x="940" y="819"/>
                  </a:lnTo>
                  <a:lnTo>
                    <a:pt x="938" y="819"/>
                  </a:lnTo>
                  <a:lnTo>
                    <a:pt x="936" y="819"/>
                  </a:lnTo>
                  <a:lnTo>
                    <a:pt x="934" y="819"/>
                  </a:lnTo>
                  <a:lnTo>
                    <a:pt x="930" y="819"/>
                  </a:lnTo>
                  <a:lnTo>
                    <a:pt x="928" y="819"/>
                  </a:lnTo>
                  <a:lnTo>
                    <a:pt x="926" y="819"/>
                  </a:lnTo>
                  <a:lnTo>
                    <a:pt x="922" y="819"/>
                  </a:lnTo>
                  <a:lnTo>
                    <a:pt x="916" y="820"/>
                  </a:lnTo>
                  <a:lnTo>
                    <a:pt x="915" y="822"/>
                  </a:lnTo>
                  <a:lnTo>
                    <a:pt x="913" y="822"/>
                  </a:lnTo>
                  <a:lnTo>
                    <a:pt x="911" y="824"/>
                  </a:lnTo>
                  <a:lnTo>
                    <a:pt x="909" y="824"/>
                  </a:lnTo>
                  <a:lnTo>
                    <a:pt x="907" y="824"/>
                  </a:lnTo>
                  <a:lnTo>
                    <a:pt x="907" y="826"/>
                  </a:lnTo>
                  <a:lnTo>
                    <a:pt x="903" y="826"/>
                  </a:lnTo>
                  <a:lnTo>
                    <a:pt x="899" y="828"/>
                  </a:lnTo>
                  <a:lnTo>
                    <a:pt x="897" y="830"/>
                  </a:lnTo>
                  <a:lnTo>
                    <a:pt x="895" y="830"/>
                  </a:lnTo>
                  <a:lnTo>
                    <a:pt x="893" y="832"/>
                  </a:lnTo>
                  <a:lnTo>
                    <a:pt x="891" y="832"/>
                  </a:lnTo>
                  <a:lnTo>
                    <a:pt x="891" y="834"/>
                  </a:lnTo>
                  <a:lnTo>
                    <a:pt x="888" y="836"/>
                  </a:lnTo>
                  <a:lnTo>
                    <a:pt x="882" y="840"/>
                  </a:lnTo>
                  <a:lnTo>
                    <a:pt x="880" y="842"/>
                  </a:lnTo>
                  <a:lnTo>
                    <a:pt x="878" y="844"/>
                  </a:lnTo>
                  <a:lnTo>
                    <a:pt x="878" y="845"/>
                  </a:lnTo>
                  <a:lnTo>
                    <a:pt x="876" y="847"/>
                  </a:lnTo>
                  <a:lnTo>
                    <a:pt x="872" y="853"/>
                  </a:lnTo>
                  <a:lnTo>
                    <a:pt x="868" y="859"/>
                  </a:lnTo>
                  <a:lnTo>
                    <a:pt x="867" y="861"/>
                  </a:lnTo>
                  <a:lnTo>
                    <a:pt x="867" y="863"/>
                  </a:lnTo>
                  <a:lnTo>
                    <a:pt x="865" y="865"/>
                  </a:lnTo>
                  <a:lnTo>
                    <a:pt x="865" y="867"/>
                  </a:lnTo>
                  <a:lnTo>
                    <a:pt x="863" y="869"/>
                  </a:lnTo>
                  <a:lnTo>
                    <a:pt x="863" y="870"/>
                  </a:lnTo>
                  <a:lnTo>
                    <a:pt x="861" y="872"/>
                  </a:lnTo>
                  <a:lnTo>
                    <a:pt x="859" y="876"/>
                  </a:lnTo>
                  <a:lnTo>
                    <a:pt x="857" y="882"/>
                  </a:lnTo>
                  <a:lnTo>
                    <a:pt x="855" y="884"/>
                  </a:lnTo>
                  <a:lnTo>
                    <a:pt x="855" y="886"/>
                  </a:lnTo>
                  <a:lnTo>
                    <a:pt x="855" y="888"/>
                  </a:lnTo>
                  <a:lnTo>
                    <a:pt x="853" y="890"/>
                  </a:lnTo>
                  <a:lnTo>
                    <a:pt x="853" y="892"/>
                  </a:lnTo>
                  <a:lnTo>
                    <a:pt x="851" y="893"/>
                  </a:lnTo>
                  <a:lnTo>
                    <a:pt x="847" y="905"/>
                  </a:lnTo>
                  <a:lnTo>
                    <a:pt x="847" y="907"/>
                  </a:lnTo>
                  <a:lnTo>
                    <a:pt x="845" y="911"/>
                  </a:lnTo>
                  <a:lnTo>
                    <a:pt x="845" y="913"/>
                  </a:lnTo>
                  <a:lnTo>
                    <a:pt x="845" y="915"/>
                  </a:lnTo>
                  <a:lnTo>
                    <a:pt x="845" y="917"/>
                  </a:lnTo>
                  <a:lnTo>
                    <a:pt x="843" y="918"/>
                  </a:lnTo>
                  <a:lnTo>
                    <a:pt x="843" y="920"/>
                  </a:lnTo>
                  <a:lnTo>
                    <a:pt x="842" y="930"/>
                  </a:lnTo>
                  <a:lnTo>
                    <a:pt x="840" y="934"/>
                  </a:lnTo>
                  <a:lnTo>
                    <a:pt x="840" y="938"/>
                  </a:lnTo>
                  <a:lnTo>
                    <a:pt x="840" y="940"/>
                  </a:lnTo>
                  <a:lnTo>
                    <a:pt x="840" y="941"/>
                  </a:lnTo>
                  <a:lnTo>
                    <a:pt x="838" y="945"/>
                  </a:lnTo>
                  <a:lnTo>
                    <a:pt x="836" y="947"/>
                  </a:lnTo>
                  <a:lnTo>
                    <a:pt x="836" y="951"/>
                  </a:lnTo>
                  <a:lnTo>
                    <a:pt x="834" y="953"/>
                  </a:lnTo>
                  <a:lnTo>
                    <a:pt x="834" y="955"/>
                  </a:lnTo>
                  <a:lnTo>
                    <a:pt x="834" y="957"/>
                  </a:lnTo>
                  <a:lnTo>
                    <a:pt x="832" y="959"/>
                  </a:lnTo>
                  <a:lnTo>
                    <a:pt x="830" y="963"/>
                  </a:lnTo>
                  <a:lnTo>
                    <a:pt x="830" y="965"/>
                  </a:lnTo>
                  <a:lnTo>
                    <a:pt x="830" y="966"/>
                  </a:lnTo>
                  <a:lnTo>
                    <a:pt x="828" y="968"/>
                  </a:lnTo>
                  <a:lnTo>
                    <a:pt x="826" y="970"/>
                  </a:lnTo>
                  <a:lnTo>
                    <a:pt x="826" y="972"/>
                  </a:lnTo>
                  <a:lnTo>
                    <a:pt x="824" y="976"/>
                  </a:lnTo>
                  <a:lnTo>
                    <a:pt x="822" y="978"/>
                  </a:lnTo>
                  <a:lnTo>
                    <a:pt x="822" y="980"/>
                  </a:lnTo>
                  <a:lnTo>
                    <a:pt x="820" y="980"/>
                  </a:lnTo>
                  <a:lnTo>
                    <a:pt x="819" y="984"/>
                  </a:lnTo>
                  <a:lnTo>
                    <a:pt x="817" y="988"/>
                  </a:lnTo>
                  <a:lnTo>
                    <a:pt x="813" y="993"/>
                  </a:lnTo>
                  <a:lnTo>
                    <a:pt x="811" y="995"/>
                  </a:lnTo>
                  <a:lnTo>
                    <a:pt x="807" y="1003"/>
                  </a:lnTo>
                  <a:lnTo>
                    <a:pt x="805" y="1005"/>
                  </a:lnTo>
                  <a:lnTo>
                    <a:pt x="803" y="1009"/>
                  </a:lnTo>
                  <a:lnTo>
                    <a:pt x="801" y="1009"/>
                  </a:lnTo>
                  <a:lnTo>
                    <a:pt x="799" y="1013"/>
                  </a:lnTo>
                  <a:lnTo>
                    <a:pt x="799" y="1014"/>
                  </a:lnTo>
                  <a:lnTo>
                    <a:pt x="797" y="1016"/>
                  </a:lnTo>
                  <a:lnTo>
                    <a:pt x="795" y="1018"/>
                  </a:lnTo>
                  <a:lnTo>
                    <a:pt x="794" y="1022"/>
                  </a:lnTo>
                  <a:lnTo>
                    <a:pt x="792" y="1022"/>
                  </a:lnTo>
                  <a:lnTo>
                    <a:pt x="792" y="1024"/>
                  </a:lnTo>
                  <a:lnTo>
                    <a:pt x="790" y="1026"/>
                  </a:lnTo>
                  <a:lnTo>
                    <a:pt x="788" y="1030"/>
                  </a:lnTo>
                  <a:lnTo>
                    <a:pt x="786" y="1032"/>
                  </a:lnTo>
                  <a:lnTo>
                    <a:pt x="784" y="1032"/>
                  </a:lnTo>
                  <a:lnTo>
                    <a:pt x="782" y="1034"/>
                  </a:lnTo>
                  <a:lnTo>
                    <a:pt x="782" y="1036"/>
                  </a:lnTo>
                  <a:lnTo>
                    <a:pt x="780" y="1036"/>
                  </a:lnTo>
                  <a:lnTo>
                    <a:pt x="780" y="1038"/>
                  </a:lnTo>
                  <a:lnTo>
                    <a:pt x="780" y="1039"/>
                  </a:lnTo>
                  <a:lnTo>
                    <a:pt x="778" y="1039"/>
                  </a:lnTo>
                  <a:lnTo>
                    <a:pt x="778" y="1041"/>
                  </a:lnTo>
                  <a:lnTo>
                    <a:pt x="774" y="1047"/>
                  </a:lnTo>
                  <a:lnTo>
                    <a:pt x="772" y="1047"/>
                  </a:lnTo>
                  <a:lnTo>
                    <a:pt x="767" y="1053"/>
                  </a:lnTo>
                  <a:lnTo>
                    <a:pt x="765" y="1055"/>
                  </a:lnTo>
                  <a:lnTo>
                    <a:pt x="763" y="1055"/>
                  </a:lnTo>
                  <a:lnTo>
                    <a:pt x="761" y="1057"/>
                  </a:lnTo>
                  <a:lnTo>
                    <a:pt x="759" y="1059"/>
                  </a:lnTo>
                  <a:lnTo>
                    <a:pt x="757" y="1059"/>
                  </a:lnTo>
                  <a:lnTo>
                    <a:pt x="755" y="1061"/>
                  </a:lnTo>
                  <a:lnTo>
                    <a:pt x="753" y="1062"/>
                  </a:lnTo>
                  <a:lnTo>
                    <a:pt x="751" y="1064"/>
                  </a:lnTo>
                  <a:lnTo>
                    <a:pt x="749" y="1064"/>
                  </a:lnTo>
                  <a:lnTo>
                    <a:pt x="747" y="1066"/>
                  </a:lnTo>
                  <a:lnTo>
                    <a:pt x="746" y="1066"/>
                  </a:lnTo>
                  <a:lnTo>
                    <a:pt x="744" y="1066"/>
                  </a:lnTo>
                  <a:lnTo>
                    <a:pt x="742" y="1066"/>
                  </a:lnTo>
                  <a:lnTo>
                    <a:pt x="740" y="1068"/>
                  </a:lnTo>
                  <a:lnTo>
                    <a:pt x="738" y="1068"/>
                  </a:lnTo>
                  <a:lnTo>
                    <a:pt x="736" y="1070"/>
                  </a:lnTo>
                  <a:lnTo>
                    <a:pt x="734" y="1070"/>
                  </a:lnTo>
                  <a:lnTo>
                    <a:pt x="734" y="1072"/>
                  </a:lnTo>
                  <a:lnTo>
                    <a:pt x="732" y="1072"/>
                  </a:lnTo>
                  <a:lnTo>
                    <a:pt x="732" y="1074"/>
                  </a:lnTo>
                  <a:lnTo>
                    <a:pt x="730" y="1076"/>
                  </a:lnTo>
                  <a:lnTo>
                    <a:pt x="726" y="1078"/>
                  </a:lnTo>
                  <a:lnTo>
                    <a:pt x="724" y="1080"/>
                  </a:lnTo>
                  <a:lnTo>
                    <a:pt x="723" y="1084"/>
                  </a:lnTo>
                  <a:lnTo>
                    <a:pt x="723" y="1086"/>
                  </a:lnTo>
                  <a:lnTo>
                    <a:pt x="721" y="1087"/>
                  </a:lnTo>
                  <a:lnTo>
                    <a:pt x="719" y="1087"/>
                  </a:lnTo>
                  <a:lnTo>
                    <a:pt x="719" y="1089"/>
                  </a:lnTo>
                  <a:lnTo>
                    <a:pt x="717" y="1091"/>
                  </a:lnTo>
                  <a:lnTo>
                    <a:pt x="715" y="1093"/>
                  </a:lnTo>
                  <a:lnTo>
                    <a:pt x="713" y="1093"/>
                  </a:lnTo>
                  <a:lnTo>
                    <a:pt x="711" y="1095"/>
                  </a:lnTo>
                  <a:lnTo>
                    <a:pt x="709" y="1095"/>
                  </a:lnTo>
                  <a:lnTo>
                    <a:pt x="707" y="1095"/>
                  </a:lnTo>
                  <a:lnTo>
                    <a:pt x="705" y="1095"/>
                  </a:lnTo>
                  <a:lnTo>
                    <a:pt x="703" y="1095"/>
                  </a:lnTo>
                  <a:lnTo>
                    <a:pt x="701" y="1095"/>
                  </a:lnTo>
                  <a:lnTo>
                    <a:pt x="699" y="1095"/>
                  </a:lnTo>
                  <a:lnTo>
                    <a:pt x="698" y="1095"/>
                  </a:lnTo>
                  <a:lnTo>
                    <a:pt x="696" y="1093"/>
                  </a:lnTo>
                  <a:lnTo>
                    <a:pt x="694" y="1093"/>
                  </a:lnTo>
                  <a:lnTo>
                    <a:pt x="692" y="1091"/>
                  </a:lnTo>
                  <a:lnTo>
                    <a:pt x="688" y="1089"/>
                  </a:lnTo>
                  <a:lnTo>
                    <a:pt x="686" y="1087"/>
                  </a:lnTo>
                  <a:lnTo>
                    <a:pt x="684" y="1086"/>
                  </a:lnTo>
                  <a:lnTo>
                    <a:pt x="682" y="1082"/>
                  </a:lnTo>
                  <a:lnTo>
                    <a:pt x="678" y="1078"/>
                  </a:lnTo>
                  <a:lnTo>
                    <a:pt x="676" y="1078"/>
                  </a:lnTo>
                  <a:lnTo>
                    <a:pt x="675" y="1076"/>
                  </a:lnTo>
                  <a:lnTo>
                    <a:pt x="673" y="1074"/>
                  </a:lnTo>
                  <a:lnTo>
                    <a:pt x="669" y="1070"/>
                  </a:lnTo>
                  <a:lnTo>
                    <a:pt x="667" y="1068"/>
                  </a:lnTo>
                  <a:lnTo>
                    <a:pt x="667" y="1066"/>
                  </a:lnTo>
                  <a:lnTo>
                    <a:pt x="665" y="1064"/>
                  </a:lnTo>
                  <a:lnTo>
                    <a:pt x="665" y="1062"/>
                  </a:lnTo>
                  <a:lnTo>
                    <a:pt x="663" y="1059"/>
                  </a:lnTo>
                  <a:lnTo>
                    <a:pt x="661" y="1057"/>
                  </a:lnTo>
                  <a:lnTo>
                    <a:pt x="661" y="1053"/>
                  </a:lnTo>
                  <a:lnTo>
                    <a:pt x="661" y="1051"/>
                  </a:lnTo>
                  <a:lnTo>
                    <a:pt x="659" y="1047"/>
                  </a:lnTo>
                  <a:lnTo>
                    <a:pt x="659" y="1045"/>
                  </a:lnTo>
                  <a:lnTo>
                    <a:pt x="659" y="1043"/>
                  </a:lnTo>
                  <a:lnTo>
                    <a:pt x="659" y="1041"/>
                  </a:lnTo>
                  <a:lnTo>
                    <a:pt x="657" y="1038"/>
                  </a:lnTo>
                  <a:lnTo>
                    <a:pt x="657" y="1036"/>
                  </a:lnTo>
                  <a:lnTo>
                    <a:pt x="657" y="1032"/>
                  </a:lnTo>
                  <a:lnTo>
                    <a:pt x="655" y="1030"/>
                  </a:lnTo>
                  <a:lnTo>
                    <a:pt x="655" y="1026"/>
                  </a:lnTo>
                  <a:lnTo>
                    <a:pt x="655" y="1024"/>
                  </a:lnTo>
                  <a:lnTo>
                    <a:pt x="653" y="1020"/>
                  </a:lnTo>
                  <a:lnTo>
                    <a:pt x="653" y="1018"/>
                  </a:lnTo>
                  <a:lnTo>
                    <a:pt x="651" y="1016"/>
                  </a:lnTo>
                  <a:lnTo>
                    <a:pt x="651" y="1014"/>
                  </a:lnTo>
                  <a:lnTo>
                    <a:pt x="651" y="1013"/>
                  </a:lnTo>
                  <a:lnTo>
                    <a:pt x="650" y="1007"/>
                  </a:lnTo>
                  <a:lnTo>
                    <a:pt x="648" y="1003"/>
                  </a:lnTo>
                  <a:lnTo>
                    <a:pt x="646" y="999"/>
                  </a:lnTo>
                  <a:lnTo>
                    <a:pt x="644" y="997"/>
                  </a:lnTo>
                  <a:lnTo>
                    <a:pt x="642" y="993"/>
                  </a:lnTo>
                  <a:lnTo>
                    <a:pt x="640" y="991"/>
                  </a:lnTo>
                  <a:lnTo>
                    <a:pt x="638" y="988"/>
                  </a:lnTo>
                  <a:lnTo>
                    <a:pt x="638" y="986"/>
                  </a:lnTo>
                  <a:lnTo>
                    <a:pt x="636" y="984"/>
                  </a:lnTo>
                  <a:lnTo>
                    <a:pt x="634" y="982"/>
                  </a:lnTo>
                  <a:lnTo>
                    <a:pt x="632" y="978"/>
                  </a:lnTo>
                  <a:lnTo>
                    <a:pt x="630" y="978"/>
                  </a:lnTo>
                  <a:lnTo>
                    <a:pt x="628" y="976"/>
                  </a:lnTo>
                  <a:lnTo>
                    <a:pt x="625" y="974"/>
                  </a:lnTo>
                  <a:lnTo>
                    <a:pt x="623" y="974"/>
                  </a:lnTo>
                  <a:lnTo>
                    <a:pt x="621" y="972"/>
                  </a:lnTo>
                  <a:lnTo>
                    <a:pt x="615" y="972"/>
                  </a:lnTo>
                  <a:lnTo>
                    <a:pt x="611" y="970"/>
                  </a:lnTo>
                  <a:lnTo>
                    <a:pt x="607" y="970"/>
                  </a:lnTo>
                  <a:lnTo>
                    <a:pt x="603" y="970"/>
                  </a:lnTo>
                  <a:lnTo>
                    <a:pt x="602" y="970"/>
                  </a:lnTo>
                  <a:lnTo>
                    <a:pt x="600" y="970"/>
                  </a:lnTo>
                  <a:lnTo>
                    <a:pt x="598" y="970"/>
                  </a:lnTo>
                  <a:lnTo>
                    <a:pt x="594" y="972"/>
                  </a:lnTo>
                  <a:lnTo>
                    <a:pt x="592" y="972"/>
                  </a:lnTo>
                  <a:lnTo>
                    <a:pt x="588" y="974"/>
                  </a:lnTo>
                  <a:lnTo>
                    <a:pt x="586" y="976"/>
                  </a:lnTo>
                  <a:lnTo>
                    <a:pt x="584" y="976"/>
                  </a:lnTo>
                  <a:lnTo>
                    <a:pt x="584" y="978"/>
                  </a:lnTo>
                  <a:lnTo>
                    <a:pt x="582" y="978"/>
                  </a:lnTo>
                  <a:lnTo>
                    <a:pt x="580" y="980"/>
                  </a:lnTo>
                  <a:lnTo>
                    <a:pt x="578" y="982"/>
                  </a:lnTo>
                  <a:lnTo>
                    <a:pt x="578" y="984"/>
                  </a:lnTo>
                  <a:lnTo>
                    <a:pt x="578" y="986"/>
                  </a:lnTo>
                  <a:lnTo>
                    <a:pt x="578" y="988"/>
                  </a:lnTo>
                  <a:lnTo>
                    <a:pt x="578" y="989"/>
                  </a:lnTo>
                  <a:lnTo>
                    <a:pt x="580" y="991"/>
                  </a:lnTo>
                  <a:lnTo>
                    <a:pt x="580" y="993"/>
                  </a:lnTo>
                  <a:lnTo>
                    <a:pt x="580" y="995"/>
                  </a:lnTo>
                  <a:lnTo>
                    <a:pt x="580" y="997"/>
                  </a:lnTo>
                  <a:lnTo>
                    <a:pt x="582" y="999"/>
                  </a:lnTo>
                  <a:lnTo>
                    <a:pt x="582" y="1001"/>
                  </a:lnTo>
                  <a:lnTo>
                    <a:pt x="584" y="1003"/>
                  </a:lnTo>
                  <a:lnTo>
                    <a:pt x="584" y="1005"/>
                  </a:lnTo>
                  <a:lnTo>
                    <a:pt x="586" y="1009"/>
                  </a:lnTo>
                  <a:lnTo>
                    <a:pt x="588" y="1013"/>
                  </a:lnTo>
                  <a:lnTo>
                    <a:pt x="590" y="1016"/>
                  </a:lnTo>
                  <a:lnTo>
                    <a:pt x="592" y="1020"/>
                  </a:lnTo>
                  <a:lnTo>
                    <a:pt x="594" y="1020"/>
                  </a:lnTo>
                  <a:lnTo>
                    <a:pt x="598" y="1026"/>
                  </a:lnTo>
                  <a:lnTo>
                    <a:pt x="600" y="1030"/>
                  </a:lnTo>
                  <a:lnTo>
                    <a:pt x="602" y="1032"/>
                  </a:lnTo>
                  <a:lnTo>
                    <a:pt x="602" y="1034"/>
                  </a:lnTo>
                  <a:lnTo>
                    <a:pt x="602" y="1036"/>
                  </a:lnTo>
                  <a:lnTo>
                    <a:pt x="602" y="1038"/>
                  </a:lnTo>
                  <a:lnTo>
                    <a:pt x="603" y="1039"/>
                  </a:lnTo>
                  <a:lnTo>
                    <a:pt x="603" y="1041"/>
                  </a:lnTo>
                  <a:lnTo>
                    <a:pt x="603" y="1043"/>
                  </a:lnTo>
                  <a:lnTo>
                    <a:pt x="605" y="1047"/>
                  </a:lnTo>
                  <a:lnTo>
                    <a:pt x="605" y="1051"/>
                  </a:lnTo>
                  <a:lnTo>
                    <a:pt x="605" y="1053"/>
                  </a:lnTo>
                  <a:lnTo>
                    <a:pt x="605" y="1057"/>
                  </a:lnTo>
                  <a:lnTo>
                    <a:pt x="605" y="1059"/>
                  </a:lnTo>
                  <a:lnTo>
                    <a:pt x="603" y="1061"/>
                  </a:lnTo>
                  <a:lnTo>
                    <a:pt x="603" y="1064"/>
                  </a:lnTo>
                  <a:lnTo>
                    <a:pt x="603" y="1066"/>
                  </a:lnTo>
                  <a:lnTo>
                    <a:pt x="602" y="1070"/>
                  </a:lnTo>
                  <a:lnTo>
                    <a:pt x="602" y="1074"/>
                  </a:lnTo>
                  <a:lnTo>
                    <a:pt x="598" y="1084"/>
                  </a:lnTo>
                  <a:lnTo>
                    <a:pt x="598" y="1087"/>
                  </a:lnTo>
                  <a:lnTo>
                    <a:pt x="596" y="1091"/>
                  </a:lnTo>
                  <a:lnTo>
                    <a:pt x="594" y="1091"/>
                  </a:lnTo>
                  <a:lnTo>
                    <a:pt x="592" y="1093"/>
                  </a:lnTo>
                  <a:lnTo>
                    <a:pt x="590" y="1097"/>
                  </a:lnTo>
                  <a:lnTo>
                    <a:pt x="588" y="1099"/>
                  </a:lnTo>
                  <a:lnTo>
                    <a:pt x="586" y="1101"/>
                  </a:lnTo>
                  <a:lnTo>
                    <a:pt x="584" y="1103"/>
                  </a:lnTo>
                  <a:lnTo>
                    <a:pt x="582" y="1105"/>
                  </a:lnTo>
                  <a:lnTo>
                    <a:pt x="580" y="1107"/>
                  </a:lnTo>
                  <a:lnTo>
                    <a:pt x="578" y="1107"/>
                  </a:lnTo>
                  <a:lnTo>
                    <a:pt x="577" y="1109"/>
                  </a:lnTo>
                  <a:lnTo>
                    <a:pt x="575" y="1110"/>
                  </a:lnTo>
                  <a:lnTo>
                    <a:pt x="573" y="1112"/>
                  </a:lnTo>
                  <a:lnTo>
                    <a:pt x="569" y="1116"/>
                  </a:lnTo>
                  <a:lnTo>
                    <a:pt x="569" y="1118"/>
                  </a:lnTo>
                  <a:lnTo>
                    <a:pt x="567" y="1120"/>
                  </a:lnTo>
                  <a:lnTo>
                    <a:pt x="565" y="1122"/>
                  </a:lnTo>
                  <a:lnTo>
                    <a:pt x="563" y="1124"/>
                  </a:lnTo>
                  <a:lnTo>
                    <a:pt x="561" y="1126"/>
                  </a:lnTo>
                  <a:lnTo>
                    <a:pt x="561" y="1130"/>
                  </a:lnTo>
                  <a:lnTo>
                    <a:pt x="555" y="1137"/>
                  </a:lnTo>
                  <a:lnTo>
                    <a:pt x="554" y="1141"/>
                  </a:lnTo>
                  <a:lnTo>
                    <a:pt x="548" y="1149"/>
                  </a:lnTo>
                  <a:lnTo>
                    <a:pt x="546" y="1153"/>
                  </a:lnTo>
                  <a:lnTo>
                    <a:pt x="544" y="1157"/>
                  </a:lnTo>
                  <a:lnTo>
                    <a:pt x="542" y="1160"/>
                  </a:lnTo>
                  <a:lnTo>
                    <a:pt x="540" y="1162"/>
                  </a:lnTo>
                  <a:lnTo>
                    <a:pt x="540" y="1164"/>
                  </a:lnTo>
                  <a:lnTo>
                    <a:pt x="538" y="1166"/>
                  </a:lnTo>
                  <a:lnTo>
                    <a:pt x="536" y="1168"/>
                  </a:lnTo>
                  <a:lnTo>
                    <a:pt x="536" y="1170"/>
                  </a:lnTo>
                  <a:lnTo>
                    <a:pt x="536" y="1172"/>
                  </a:lnTo>
                  <a:lnTo>
                    <a:pt x="532" y="1176"/>
                  </a:lnTo>
                  <a:lnTo>
                    <a:pt x="530" y="1178"/>
                  </a:lnTo>
                  <a:lnTo>
                    <a:pt x="529" y="1180"/>
                  </a:lnTo>
                  <a:lnTo>
                    <a:pt x="529" y="1182"/>
                  </a:lnTo>
                  <a:lnTo>
                    <a:pt x="527" y="1183"/>
                  </a:lnTo>
                  <a:lnTo>
                    <a:pt x="525" y="1185"/>
                  </a:lnTo>
                  <a:lnTo>
                    <a:pt x="523" y="1187"/>
                  </a:lnTo>
                  <a:lnTo>
                    <a:pt x="521" y="1189"/>
                  </a:lnTo>
                  <a:lnTo>
                    <a:pt x="519" y="1191"/>
                  </a:lnTo>
                  <a:lnTo>
                    <a:pt x="517" y="1193"/>
                  </a:lnTo>
                  <a:lnTo>
                    <a:pt x="511" y="1199"/>
                  </a:lnTo>
                  <a:lnTo>
                    <a:pt x="500" y="1208"/>
                  </a:lnTo>
                  <a:lnTo>
                    <a:pt x="496" y="1212"/>
                  </a:lnTo>
                  <a:lnTo>
                    <a:pt x="492" y="1214"/>
                  </a:lnTo>
                  <a:lnTo>
                    <a:pt x="492" y="1216"/>
                  </a:lnTo>
                  <a:lnTo>
                    <a:pt x="490" y="1216"/>
                  </a:lnTo>
                  <a:lnTo>
                    <a:pt x="482" y="1222"/>
                  </a:lnTo>
                  <a:lnTo>
                    <a:pt x="479" y="1224"/>
                  </a:lnTo>
                  <a:lnTo>
                    <a:pt x="477" y="1226"/>
                  </a:lnTo>
                  <a:lnTo>
                    <a:pt x="471" y="1230"/>
                  </a:lnTo>
                  <a:lnTo>
                    <a:pt x="469" y="1231"/>
                  </a:lnTo>
                  <a:lnTo>
                    <a:pt x="465" y="1233"/>
                  </a:lnTo>
                  <a:lnTo>
                    <a:pt x="463" y="1235"/>
                  </a:lnTo>
                  <a:lnTo>
                    <a:pt x="461" y="1237"/>
                  </a:lnTo>
                  <a:lnTo>
                    <a:pt x="459" y="1237"/>
                  </a:lnTo>
                  <a:lnTo>
                    <a:pt x="459" y="1239"/>
                  </a:lnTo>
                  <a:lnTo>
                    <a:pt x="458" y="1239"/>
                  </a:lnTo>
                  <a:lnTo>
                    <a:pt x="454" y="1241"/>
                  </a:lnTo>
                  <a:lnTo>
                    <a:pt x="448" y="1245"/>
                  </a:lnTo>
                  <a:lnTo>
                    <a:pt x="442" y="1249"/>
                  </a:lnTo>
                  <a:lnTo>
                    <a:pt x="440" y="1251"/>
                  </a:lnTo>
                  <a:lnTo>
                    <a:pt x="436" y="1253"/>
                  </a:lnTo>
                  <a:lnTo>
                    <a:pt x="434" y="1255"/>
                  </a:lnTo>
                  <a:lnTo>
                    <a:pt x="434" y="1256"/>
                  </a:lnTo>
                  <a:lnTo>
                    <a:pt x="433" y="1256"/>
                  </a:lnTo>
                  <a:lnTo>
                    <a:pt x="431" y="1256"/>
                  </a:lnTo>
                  <a:lnTo>
                    <a:pt x="431" y="1258"/>
                  </a:lnTo>
                  <a:lnTo>
                    <a:pt x="429" y="1258"/>
                  </a:lnTo>
                  <a:lnTo>
                    <a:pt x="429" y="1260"/>
                  </a:lnTo>
                  <a:lnTo>
                    <a:pt x="425" y="1260"/>
                  </a:lnTo>
                  <a:lnTo>
                    <a:pt x="425" y="1258"/>
                  </a:lnTo>
                  <a:lnTo>
                    <a:pt x="423" y="1258"/>
                  </a:lnTo>
                  <a:lnTo>
                    <a:pt x="421" y="1258"/>
                  </a:lnTo>
                  <a:lnTo>
                    <a:pt x="419" y="1256"/>
                  </a:lnTo>
                  <a:lnTo>
                    <a:pt x="417" y="1253"/>
                  </a:lnTo>
                  <a:lnTo>
                    <a:pt x="415" y="1253"/>
                  </a:lnTo>
                  <a:lnTo>
                    <a:pt x="415" y="1251"/>
                  </a:lnTo>
                  <a:lnTo>
                    <a:pt x="413" y="1249"/>
                  </a:lnTo>
                  <a:lnTo>
                    <a:pt x="413" y="1247"/>
                  </a:lnTo>
                  <a:lnTo>
                    <a:pt x="411" y="1247"/>
                  </a:lnTo>
                  <a:lnTo>
                    <a:pt x="411" y="1245"/>
                  </a:lnTo>
                  <a:lnTo>
                    <a:pt x="411" y="1243"/>
                  </a:lnTo>
                  <a:lnTo>
                    <a:pt x="410" y="1241"/>
                  </a:lnTo>
                  <a:lnTo>
                    <a:pt x="408" y="1241"/>
                  </a:lnTo>
                  <a:lnTo>
                    <a:pt x="408" y="1239"/>
                  </a:lnTo>
                  <a:lnTo>
                    <a:pt x="406" y="1239"/>
                  </a:lnTo>
                  <a:lnTo>
                    <a:pt x="406" y="1237"/>
                  </a:lnTo>
                  <a:lnTo>
                    <a:pt x="406" y="1235"/>
                  </a:lnTo>
                  <a:lnTo>
                    <a:pt x="404" y="1230"/>
                  </a:lnTo>
                  <a:lnTo>
                    <a:pt x="404" y="1228"/>
                  </a:lnTo>
                  <a:lnTo>
                    <a:pt x="402" y="1226"/>
                  </a:lnTo>
                  <a:lnTo>
                    <a:pt x="402" y="1224"/>
                  </a:lnTo>
                  <a:lnTo>
                    <a:pt x="402" y="1222"/>
                  </a:lnTo>
                  <a:lnTo>
                    <a:pt x="400" y="1220"/>
                  </a:lnTo>
                  <a:lnTo>
                    <a:pt x="400" y="1218"/>
                  </a:lnTo>
                  <a:lnTo>
                    <a:pt x="398" y="1214"/>
                  </a:lnTo>
                  <a:lnTo>
                    <a:pt x="396" y="1214"/>
                  </a:lnTo>
                  <a:lnTo>
                    <a:pt x="396" y="1212"/>
                  </a:lnTo>
                  <a:lnTo>
                    <a:pt x="394" y="1212"/>
                  </a:lnTo>
                  <a:lnTo>
                    <a:pt x="390" y="1208"/>
                  </a:lnTo>
                  <a:lnTo>
                    <a:pt x="386" y="1205"/>
                  </a:lnTo>
                  <a:lnTo>
                    <a:pt x="385" y="1201"/>
                  </a:lnTo>
                  <a:lnTo>
                    <a:pt x="383" y="1199"/>
                  </a:lnTo>
                  <a:lnTo>
                    <a:pt x="381" y="1199"/>
                  </a:lnTo>
                  <a:lnTo>
                    <a:pt x="381" y="1197"/>
                  </a:lnTo>
                  <a:lnTo>
                    <a:pt x="377" y="1193"/>
                  </a:lnTo>
                  <a:lnTo>
                    <a:pt x="377" y="1191"/>
                  </a:lnTo>
                  <a:lnTo>
                    <a:pt x="375" y="1189"/>
                  </a:lnTo>
                  <a:lnTo>
                    <a:pt x="373" y="1185"/>
                  </a:lnTo>
                  <a:lnTo>
                    <a:pt x="371" y="1185"/>
                  </a:lnTo>
                  <a:lnTo>
                    <a:pt x="371" y="1183"/>
                  </a:lnTo>
                  <a:lnTo>
                    <a:pt x="367" y="1180"/>
                  </a:lnTo>
                  <a:lnTo>
                    <a:pt x="367" y="1178"/>
                  </a:lnTo>
                  <a:lnTo>
                    <a:pt x="365" y="1176"/>
                  </a:lnTo>
                  <a:lnTo>
                    <a:pt x="363" y="1174"/>
                  </a:lnTo>
                  <a:lnTo>
                    <a:pt x="363" y="1172"/>
                  </a:lnTo>
                  <a:lnTo>
                    <a:pt x="358" y="1166"/>
                  </a:lnTo>
                  <a:lnTo>
                    <a:pt x="358" y="1164"/>
                  </a:lnTo>
                  <a:lnTo>
                    <a:pt x="356" y="1162"/>
                  </a:lnTo>
                  <a:lnTo>
                    <a:pt x="352" y="1158"/>
                  </a:lnTo>
                  <a:lnTo>
                    <a:pt x="348" y="1157"/>
                  </a:lnTo>
                  <a:lnTo>
                    <a:pt x="348" y="1155"/>
                  </a:lnTo>
                  <a:lnTo>
                    <a:pt x="344" y="1153"/>
                  </a:lnTo>
                  <a:lnTo>
                    <a:pt x="337" y="1147"/>
                  </a:lnTo>
                  <a:lnTo>
                    <a:pt x="335" y="1147"/>
                  </a:lnTo>
                  <a:lnTo>
                    <a:pt x="335" y="1145"/>
                  </a:lnTo>
                  <a:lnTo>
                    <a:pt x="333" y="1145"/>
                  </a:lnTo>
                  <a:lnTo>
                    <a:pt x="331" y="1145"/>
                  </a:lnTo>
                  <a:lnTo>
                    <a:pt x="331" y="1143"/>
                  </a:lnTo>
                  <a:lnTo>
                    <a:pt x="329" y="1143"/>
                  </a:lnTo>
                  <a:lnTo>
                    <a:pt x="327" y="1143"/>
                  </a:lnTo>
                  <a:lnTo>
                    <a:pt x="325" y="1141"/>
                  </a:lnTo>
                  <a:lnTo>
                    <a:pt x="323" y="1141"/>
                  </a:lnTo>
                  <a:lnTo>
                    <a:pt x="321" y="1141"/>
                  </a:lnTo>
                  <a:lnTo>
                    <a:pt x="319" y="1141"/>
                  </a:lnTo>
                  <a:lnTo>
                    <a:pt x="317" y="1141"/>
                  </a:lnTo>
                  <a:lnTo>
                    <a:pt x="306" y="1139"/>
                  </a:lnTo>
                  <a:lnTo>
                    <a:pt x="304" y="1139"/>
                  </a:lnTo>
                  <a:lnTo>
                    <a:pt x="302" y="1139"/>
                  </a:lnTo>
                  <a:lnTo>
                    <a:pt x="300" y="1139"/>
                  </a:lnTo>
                  <a:lnTo>
                    <a:pt x="298" y="1141"/>
                  </a:lnTo>
                  <a:lnTo>
                    <a:pt x="296" y="1141"/>
                  </a:lnTo>
                  <a:lnTo>
                    <a:pt x="294" y="1141"/>
                  </a:lnTo>
                  <a:lnTo>
                    <a:pt x="290" y="1141"/>
                  </a:lnTo>
                  <a:lnTo>
                    <a:pt x="289" y="1141"/>
                  </a:lnTo>
                  <a:lnTo>
                    <a:pt x="287" y="1141"/>
                  </a:lnTo>
                  <a:lnTo>
                    <a:pt x="285" y="1141"/>
                  </a:lnTo>
                  <a:lnTo>
                    <a:pt x="283" y="1141"/>
                  </a:lnTo>
                  <a:lnTo>
                    <a:pt x="281" y="1141"/>
                  </a:lnTo>
                  <a:lnTo>
                    <a:pt x="277" y="1141"/>
                  </a:lnTo>
                  <a:lnTo>
                    <a:pt x="271" y="1143"/>
                  </a:lnTo>
                  <a:lnTo>
                    <a:pt x="269" y="1143"/>
                  </a:lnTo>
                  <a:lnTo>
                    <a:pt x="267" y="1143"/>
                  </a:lnTo>
                  <a:lnTo>
                    <a:pt x="264" y="1145"/>
                  </a:lnTo>
                  <a:lnTo>
                    <a:pt x="260" y="1145"/>
                  </a:lnTo>
                  <a:lnTo>
                    <a:pt x="258" y="1147"/>
                  </a:lnTo>
                  <a:lnTo>
                    <a:pt x="256" y="1147"/>
                  </a:lnTo>
                  <a:lnTo>
                    <a:pt x="252" y="1147"/>
                  </a:lnTo>
                  <a:lnTo>
                    <a:pt x="250" y="1149"/>
                  </a:lnTo>
                  <a:lnTo>
                    <a:pt x="248" y="1149"/>
                  </a:lnTo>
                  <a:lnTo>
                    <a:pt x="246" y="1149"/>
                  </a:lnTo>
                  <a:lnTo>
                    <a:pt x="244" y="1149"/>
                  </a:lnTo>
                  <a:lnTo>
                    <a:pt x="244" y="1151"/>
                  </a:lnTo>
                  <a:lnTo>
                    <a:pt x="242" y="1151"/>
                  </a:lnTo>
                  <a:lnTo>
                    <a:pt x="241" y="1153"/>
                  </a:lnTo>
                  <a:lnTo>
                    <a:pt x="237" y="1153"/>
                  </a:lnTo>
                  <a:lnTo>
                    <a:pt x="235" y="1153"/>
                  </a:lnTo>
                  <a:lnTo>
                    <a:pt x="233" y="1155"/>
                  </a:lnTo>
                  <a:lnTo>
                    <a:pt x="231" y="1155"/>
                  </a:lnTo>
                  <a:lnTo>
                    <a:pt x="229" y="1155"/>
                  </a:lnTo>
                  <a:lnTo>
                    <a:pt x="223" y="1157"/>
                  </a:lnTo>
                  <a:lnTo>
                    <a:pt x="221" y="1157"/>
                  </a:lnTo>
                  <a:lnTo>
                    <a:pt x="219" y="1158"/>
                  </a:lnTo>
                  <a:lnTo>
                    <a:pt x="216" y="1160"/>
                  </a:lnTo>
                  <a:lnTo>
                    <a:pt x="212" y="1162"/>
                  </a:lnTo>
                  <a:lnTo>
                    <a:pt x="210" y="1162"/>
                  </a:lnTo>
                  <a:lnTo>
                    <a:pt x="208" y="1164"/>
                  </a:lnTo>
                  <a:lnTo>
                    <a:pt x="206" y="1164"/>
                  </a:lnTo>
                  <a:lnTo>
                    <a:pt x="204" y="1166"/>
                  </a:lnTo>
                  <a:lnTo>
                    <a:pt x="204" y="1168"/>
                  </a:lnTo>
                  <a:lnTo>
                    <a:pt x="202" y="1168"/>
                  </a:lnTo>
                  <a:lnTo>
                    <a:pt x="200" y="1170"/>
                  </a:lnTo>
                  <a:lnTo>
                    <a:pt x="198" y="1172"/>
                  </a:lnTo>
                  <a:lnTo>
                    <a:pt x="196" y="1174"/>
                  </a:lnTo>
                  <a:lnTo>
                    <a:pt x="196" y="1176"/>
                  </a:lnTo>
                  <a:lnTo>
                    <a:pt x="194" y="1178"/>
                  </a:lnTo>
                  <a:lnTo>
                    <a:pt x="194" y="1180"/>
                  </a:lnTo>
                  <a:lnTo>
                    <a:pt x="193" y="1180"/>
                  </a:lnTo>
                  <a:lnTo>
                    <a:pt x="193" y="1182"/>
                  </a:lnTo>
                  <a:lnTo>
                    <a:pt x="191" y="1182"/>
                  </a:lnTo>
                  <a:lnTo>
                    <a:pt x="191" y="1183"/>
                  </a:lnTo>
                  <a:lnTo>
                    <a:pt x="189" y="1185"/>
                  </a:lnTo>
                  <a:lnTo>
                    <a:pt x="189" y="1187"/>
                  </a:lnTo>
                  <a:lnTo>
                    <a:pt x="187" y="1189"/>
                  </a:lnTo>
                  <a:lnTo>
                    <a:pt x="187" y="1191"/>
                  </a:lnTo>
                  <a:lnTo>
                    <a:pt x="185" y="1193"/>
                  </a:lnTo>
                  <a:lnTo>
                    <a:pt x="185" y="1195"/>
                  </a:lnTo>
                  <a:lnTo>
                    <a:pt x="183" y="1197"/>
                  </a:lnTo>
                  <a:lnTo>
                    <a:pt x="183" y="1199"/>
                  </a:lnTo>
                  <a:lnTo>
                    <a:pt x="177" y="1205"/>
                  </a:lnTo>
                  <a:lnTo>
                    <a:pt x="177" y="1207"/>
                  </a:lnTo>
                  <a:lnTo>
                    <a:pt x="175" y="1207"/>
                  </a:lnTo>
                  <a:lnTo>
                    <a:pt x="175" y="1208"/>
                  </a:lnTo>
                  <a:lnTo>
                    <a:pt x="173" y="1210"/>
                  </a:lnTo>
                  <a:lnTo>
                    <a:pt x="173" y="1212"/>
                  </a:lnTo>
                  <a:lnTo>
                    <a:pt x="171" y="1212"/>
                  </a:lnTo>
                  <a:lnTo>
                    <a:pt x="171" y="1214"/>
                  </a:lnTo>
                  <a:lnTo>
                    <a:pt x="169" y="1216"/>
                  </a:lnTo>
                  <a:lnTo>
                    <a:pt x="168" y="1218"/>
                  </a:lnTo>
                  <a:lnTo>
                    <a:pt x="166" y="1218"/>
                  </a:lnTo>
                  <a:lnTo>
                    <a:pt x="164" y="1220"/>
                  </a:lnTo>
                  <a:lnTo>
                    <a:pt x="164" y="1222"/>
                  </a:lnTo>
                  <a:lnTo>
                    <a:pt x="162" y="1222"/>
                  </a:lnTo>
                  <a:lnTo>
                    <a:pt x="158" y="1224"/>
                  </a:lnTo>
                  <a:lnTo>
                    <a:pt x="158" y="1226"/>
                  </a:lnTo>
                  <a:lnTo>
                    <a:pt x="156" y="1228"/>
                  </a:lnTo>
                  <a:lnTo>
                    <a:pt x="152" y="1230"/>
                  </a:lnTo>
                  <a:lnTo>
                    <a:pt x="148" y="1233"/>
                  </a:lnTo>
                  <a:lnTo>
                    <a:pt x="145" y="1235"/>
                  </a:lnTo>
                  <a:lnTo>
                    <a:pt x="141" y="1237"/>
                  </a:lnTo>
                  <a:lnTo>
                    <a:pt x="139" y="1239"/>
                  </a:lnTo>
                  <a:lnTo>
                    <a:pt x="131" y="1241"/>
                  </a:lnTo>
                  <a:lnTo>
                    <a:pt x="127" y="1243"/>
                  </a:lnTo>
                  <a:lnTo>
                    <a:pt x="125" y="1245"/>
                  </a:lnTo>
                  <a:lnTo>
                    <a:pt x="123" y="1245"/>
                  </a:lnTo>
                  <a:lnTo>
                    <a:pt x="121" y="1247"/>
                  </a:lnTo>
                  <a:lnTo>
                    <a:pt x="120" y="1247"/>
                  </a:lnTo>
                  <a:lnTo>
                    <a:pt x="116" y="1249"/>
                  </a:lnTo>
                  <a:lnTo>
                    <a:pt x="114" y="1251"/>
                  </a:lnTo>
                  <a:lnTo>
                    <a:pt x="112" y="1253"/>
                  </a:lnTo>
                  <a:lnTo>
                    <a:pt x="110" y="1253"/>
                  </a:lnTo>
                  <a:lnTo>
                    <a:pt x="104" y="1256"/>
                  </a:lnTo>
                  <a:lnTo>
                    <a:pt x="102" y="1256"/>
                  </a:lnTo>
                  <a:lnTo>
                    <a:pt x="100" y="1258"/>
                  </a:lnTo>
                  <a:lnTo>
                    <a:pt x="98" y="1260"/>
                  </a:lnTo>
                  <a:lnTo>
                    <a:pt x="96" y="1260"/>
                  </a:lnTo>
                  <a:lnTo>
                    <a:pt x="95" y="1262"/>
                  </a:lnTo>
                  <a:lnTo>
                    <a:pt x="93" y="1262"/>
                  </a:lnTo>
                  <a:lnTo>
                    <a:pt x="91" y="1264"/>
                  </a:lnTo>
                  <a:lnTo>
                    <a:pt x="89" y="1264"/>
                  </a:lnTo>
                  <a:lnTo>
                    <a:pt x="87" y="1266"/>
                  </a:lnTo>
                  <a:lnTo>
                    <a:pt x="85" y="1268"/>
                  </a:lnTo>
                  <a:lnTo>
                    <a:pt x="83" y="1268"/>
                  </a:lnTo>
                  <a:lnTo>
                    <a:pt x="79" y="1270"/>
                  </a:lnTo>
                  <a:lnTo>
                    <a:pt x="77" y="1272"/>
                  </a:lnTo>
                  <a:lnTo>
                    <a:pt x="75" y="1274"/>
                  </a:lnTo>
                  <a:lnTo>
                    <a:pt x="72" y="1276"/>
                  </a:lnTo>
                  <a:lnTo>
                    <a:pt x="70" y="1276"/>
                  </a:lnTo>
                  <a:lnTo>
                    <a:pt x="62" y="1279"/>
                  </a:lnTo>
                  <a:lnTo>
                    <a:pt x="58" y="1281"/>
                  </a:lnTo>
                  <a:lnTo>
                    <a:pt x="54" y="1283"/>
                  </a:lnTo>
                  <a:lnTo>
                    <a:pt x="52" y="1285"/>
                  </a:lnTo>
                  <a:lnTo>
                    <a:pt x="50" y="1285"/>
                  </a:lnTo>
                  <a:lnTo>
                    <a:pt x="48" y="1287"/>
                  </a:lnTo>
                  <a:lnTo>
                    <a:pt x="47" y="1287"/>
                  </a:lnTo>
                  <a:lnTo>
                    <a:pt x="45" y="1289"/>
                  </a:lnTo>
                  <a:lnTo>
                    <a:pt x="43" y="1289"/>
                  </a:lnTo>
                  <a:lnTo>
                    <a:pt x="41" y="1289"/>
                  </a:lnTo>
                  <a:lnTo>
                    <a:pt x="41" y="1291"/>
                  </a:lnTo>
                  <a:lnTo>
                    <a:pt x="37" y="1291"/>
                  </a:lnTo>
                  <a:lnTo>
                    <a:pt x="35" y="1293"/>
                  </a:lnTo>
                  <a:lnTo>
                    <a:pt x="33" y="1293"/>
                  </a:lnTo>
                  <a:lnTo>
                    <a:pt x="31" y="1295"/>
                  </a:lnTo>
                  <a:lnTo>
                    <a:pt x="29" y="1295"/>
                  </a:lnTo>
                  <a:lnTo>
                    <a:pt x="27" y="1295"/>
                  </a:lnTo>
                  <a:lnTo>
                    <a:pt x="24" y="1295"/>
                  </a:lnTo>
                  <a:lnTo>
                    <a:pt x="22" y="1295"/>
                  </a:lnTo>
                  <a:lnTo>
                    <a:pt x="20" y="1295"/>
                  </a:lnTo>
                  <a:lnTo>
                    <a:pt x="18" y="1295"/>
                  </a:lnTo>
                  <a:lnTo>
                    <a:pt x="16" y="1295"/>
                  </a:lnTo>
                  <a:lnTo>
                    <a:pt x="16" y="1293"/>
                  </a:lnTo>
                  <a:lnTo>
                    <a:pt x="12" y="1291"/>
                  </a:lnTo>
                  <a:lnTo>
                    <a:pt x="8" y="1289"/>
                  </a:lnTo>
                  <a:lnTo>
                    <a:pt x="6" y="1287"/>
                  </a:lnTo>
                  <a:lnTo>
                    <a:pt x="2" y="1283"/>
                  </a:lnTo>
                  <a:lnTo>
                    <a:pt x="0" y="1281"/>
                  </a:lnTo>
                  <a:moveTo>
                    <a:pt x="976" y="465"/>
                  </a:moveTo>
                  <a:lnTo>
                    <a:pt x="976" y="463"/>
                  </a:lnTo>
                  <a:lnTo>
                    <a:pt x="976" y="461"/>
                  </a:lnTo>
                  <a:lnTo>
                    <a:pt x="976" y="465"/>
                  </a:lnTo>
                </a:path>
              </a:pathLst>
            </a:custGeom>
            <a:noFill/>
            <a:ln w="2380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81609" tIns="40781" rIns="81609" bIns="40781" anchor="t" anchorCtr="0">
              <a:noAutofit/>
            </a:bodyPr>
            <a:lstStyle/>
            <a:p>
              <a:pPr>
                <a:buClr>
                  <a:srgbClr val="000000"/>
                </a:buClr>
                <a:buSzPts val="1700"/>
              </a:pPr>
              <a:endParaRPr sz="32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48" name="Shape 1148"/>
            <p:cNvSpPr/>
            <p:nvPr/>
          </p:nvSpPr>
          <p:spPr>
            <a:xfrm>
              <a:off x="979487" y="3324225"/>
              <a:ext cx="1487486" cy="1257300"/>
            </a:xfrm>
            <a:custGeom>
              <a:avLst/>
              <a:gdLst/>
              <a:ahLst/>
              <a:cxnLst/>
              <a:rect l="0" t="0" r="0" b="0"/>
              <a:pathLst>
                <a:path w="937" h="792" extrusionOk="0">
                  <a:moveTo>
                    <a:pt x="0" y="747"/>
                  </a:moveTo>
                  <a:lnTo>
                    <a:pt x="0" y="707"/>
                  </a:lnTo>
                  <a:lnTo>
                    <a:pt x="0" y="705"/>
                  </a:lnTo>
                  <a:lnTo>
                    <a:pt x="0" y="701"/>
                  </a:lnTo>
                  <a:lnTo>
                    <a:pt x="0" y="678"/>
                  </a:lnTo>
                  <a:lnTo>
                    <a:pt x="0" y="669"/>
                  </a:lnTo>
                  <a:lnTo>
                    <a:pt x="0" y="659"/>
                  </a:lnTo>
                  <a:lnTo>
                    <a:pt x="0" y="648"/>
                  </a:lnTo>
                  <a:lnTo>
                    <a:pt x="0" y="632"/>
                  </a:lnTo>
                  <a:lnTo>
                    <a:pt x="0" y="624"/>
                  </a:lnTo>
                  <a:lnTo>
                    <a:pt x="0" y="605"/>
                  </a:lnTo>
                  <a:lnTo>
                    <a:pt x="0" y="598"/>
                  </a:lnTo>
                  <a:lnTo>
                    <a:pt x="0" y="586"/>
                  </a:lnTo>
                  <a:lnTo>
                    <a:pt x="2" y="569"/>
                  </a:lnTo>
                  <a:lnTo>
                    <a:pt x="2" y="563"/>
                  </a:lnTo>
                  <a:lnTo>
                    <a:pt x="2" y="561"/>
                  </a:lnTo>
                  <a:lnTo>
                    <a:pt x="2" y="542"/>
                  </a:lnTo>
                  <a:lnTo>
                    <a:pt x="2" y="521"/>
                  </a:lnTo>
                  <a:lnTo>
                    <a:pt x="2" y="515"/>
                  </a:lnTo>
                  <a:lnTo>
                    <a:pt x="2" y="490"/>
                  </a:lnTo>
                  <a:lnTo>
                    <a:pt x="2" y="450"/>
                  </a:lnTo>
                  <a:lnTo>
                    <a:pt x="2" y="434"/>
                  </a:lnTo>
                  <a:lnTo>
                    <a:pt x="2" y="421"/>
                  </a:lnTo>
                  <a:lnTo>
                    <a:pt x="2" y="390"/>
                  </a:lnTo>
                  <a:lnTo>
                    <a:pt x="2" y="388"/>
                  </a:lnTo>
                  <a:lnTo>
                    <a:pt x="2" y="386"/>
                  </a:lnTo>
                  <a:lnTo>
                    <a:pt x="2" y="384"/>
                  </a:lnTo>
                  <a:lnTo>
                    <a:pt x="2" y="382"/>
                  </a:lnTo>
                  <a:lnTo>
                    <a:pt x="2" y="381"/>
                  </a:lnTo>
                  <a:lnTo>
                    <a:pt x="2" y="379"/>
                  </a:lnTo>
                  <a:lnTo>
                    <a:pt x="2" y="377"/>
                  </a:lnTo>
                  <a:lnTo>
                    <a:pt x="2" y="358"/>
                  </a:lnTo>
                  <a:lnTo>
                    <a:pt x="4" y="325"/>
                  </a:lnTo>
                  <a:lnTo>
                    <a:pt x="4" y="308"/>
                  </a:lnTo>
                  <a:lnTo>
                    <a:pt x="4" y="300"/>
                  </a:lnTo>
                  <a:lnTo>
                    <a:pt x="4" y="286"/>
                  </a:lnTo>
                  <a:lnTo>
                    <a:pt x="4" y="279"/>
                  </a:lnTo>
                  <a:lnTo>
                    <a:pt x="14" y="279"/>
                  </a:lnTo>
                  <a:lnTo>
                    <a:pt x="23" y="279"/>
                  </a:lnTo>
                  <a:lnTo>
                    <a:pt x="25" y="279"/>
                  </a:lnTo>
                  <a:lnTo>
                    <a:pt x="25" y="269"/>
                  </a:lnTo>
                  <a:lnTo>
                    <a:pt x="25" y="265"/>
                  </a:lnTo>
                  <a:lnTo>
                    <a:pt x="25" y="263"/>
                  </a:lnTo>
                  <a:lnTo>
                    <a:pt x="25" y="262"/>
                  </a:lnTo>
                  <a:lnTo>
                    <a:pt x="25" y="246"/>
                  </a:lnTo>
                  <a:lnTo>
                    <a:pt x="25" y="235"/>
                  </a:lnTo>
                  <a:lnTo>
                    <a:pt x="25" y="227"/>
                  </a:lnTo>
                  <a:lnTo>
                    <a:pt x="25" y="223"/>
                  </a:lnTo>
                  <a:lnTo>
                    <a:pt x="27" y="212"/>
                  </a:lnTo>
                  <a:lnTo>
                    <a:pt x="27" y="210"/>
                  </a:lnTo>
                  <a:lnTo>
                    <a:pt x="27" y="200"/>
                  </a:lnTo>
                  <a:lnTo>
                    <a:pt x="27" y="185"/>
                  </a:lnTo>
                  <a:lnTo>
                    <a:pt x="27" y="169"/>
                  </a:lnTo>
                  <a:lnTo>
                    <a:pt x="27" y="152"/>
                  </a:lnTo>
                  <a:lnTo>
                    <a:pt x="27" y="139"/>
                  </a:lnTo>
                  <a:lnTo>
                    <a:pt x="27" y="114"/>
                  </a:lnTo>
                  <a:lnTo>
                    <a:pt x="29" y="81"/>
                  </a:lnTo>
                  <a:lnTo>
                    <a:pt x="29" y="69"/>
                  </a:lnTo>
                  <a:lnTo>
                    <a:pt x="29" y="60"/>
                  </a:lnTo>
                  <a:lnTo>
                    <a:pt x="29" y="54"/>
                  </a:lnTo>
                  <a:lnTo>
                    <a:pt x="29" y="33"/>
                  </a:lnTo>
                  <a:lnTo>
                    <a:pt x="29" y="4"/>
                  </a:lnTo>
                  <a:lnTo>
                    <a:pt x="29" y="0"/>
                  </a:lnTo>
                  <a:lnTo>
                    <a:pt x="75" y="0"/>
                  </a:lnTo>
                  <a:lnTo>
                    <a:pt x="77" y="0"/>
                  </a:lnTo>
                  <a:lnTo>
                    <a:pt x="83" y="0"/>
                  </a:lnTo>
                  <a:lnTo>
                    <a:pt x="136" y="2"/>
                  </a:lnTo>
                  <a:lnTo>
                    <a:pt x="154" y="2"/>
                  </a:lnTo>
                  <a:lnTo>
                    <a:pt x="163" y="2"/>
                  </a:lnTo>
                  <a:lnTo>
                    <a:pt x="167" y="4"/>
                  </a:lnTo>
                  <a:lnTo>
                    <a:pt x="171" y="4"/>
                  </a:lnTo>
                  <a:lnTo>
                    <a:pt x="175" y="4"/>
                  </a:lnTo>
                  <a:lnTo>
                    <a:pt x="177" y="4"/>
                  </a:lnTo>
                  <a:lnTo>
                    <a:pt x="179" y="4"/>
                  </a:lnTo>
                  <a:lnTo>
                    <a:pt x="182" y="4"/>
                  </a:lnTo>
                  <a:lnTo>
                    <a:pt x="184" y="4"/>
                  </a:lnTo>
                  <a:lnTo>
                    <a:pt x="188" y="4"/>
                  </a:lnTo>
                  <a:lnTo>
                    <a:pt x="223" y="4"/>
                  </a:lnTo>
                  <a:lnTo>
                    <a:pt x="236" y="6"/>
                  </a:lnTo>
                  <a:lnTo>
                    <a:pt x="240" y="6"/>
                  </a:lnTo>
                  <a:lnTo>
                    <a:pt x="244" y="6"/>
                  </a:lnTo>
                  <a:lnTo>
                    <a:pt x="250" y="6"/>
                  </a:lnTo>
                  <a:lnTo>
                    <a:pt x="257" y="6"/>
                  </a:lnTo>
                  <a:lnTo>
                    <a:pt x="265" y="6"/>
                  </a:lnTo>
                  <a:lnTo>
                    <a:pt x="267" y="6"/>
                  </a:lnTo>
                  <a:lnTo>
                    <a:pt x="275" y="6"/>
                  </a:lnTo>
                  <a:lnTo>
                    <a:pt x="311" y="8"/>
                  </a:lnTo>
                  <a:lnTo>
                    <a:pt x="350" y="8"/>
                  </a:lnTo>
                  <a:lnTo>
                    <a:pt x="384" y="8"/>
                  </a:lnTo>
                  <a:lnTo>
                    <a:pt x="390" y="8"/>
                  </a:lnTo>
                  <a:lnTo>
                    <a:pt x="392" y="10"/>
                  </a:lnTo>
                  <a:lnTo>
                    <a:pt x="394" y="16"/>
                  </a:lnTo>
                  <a:lnTo>
                    <a:pt x="398" y="23"/>
                  </a:lnTo>
                  <a:lnTo>
                    <a:pt x="401" y="33"/>
                  </a:lnTo>
                  <a:lnTo>
                    <a:pt x="401" y="37"/>
                  </a:lnTo>
                  <a:lnTo>
                    <a:pt x="403" y="43"/>
                  </a:lnTo>
                  <a:lnTo>
                    <a:pt x="405" y="44"/>
                  </a:lnTo>
                  <a:lnTo>
                    <a:pt x="407" y="50"/>
                  </a:lnTo>
                  <a:lnTo>
                    <a:pt x="409" y="54"/>
                  </a:lnTo>
                  <a:lnTo>
                    <a:pt x="411" y="60"/>
                  </a:lnTo>
                  <a:lnTo>
                    <a:pt x="413" y="66"/>
                  </a:lnTo>
                  <a:lnTo>
                    <a:pt x="415" y="69"/>
                  </a:lnTo>
                  <a:lnTo>
                    <a:pt x="419" y="75"/>
                  </a:lnTo>
                  <a:lnTo>
                    <a:pt x="421" y="77"/>
                  </a:lnTo>
                  <a:lnTo>
                    <a:pt x="423" y="79"/>
                  </a:lnTo>
                  <a:lnTo>
                    <a:pt x="426" y="83"/>
                  </a:lnTo>
                  <a:lnTo>
                    <a:pt x="430" y="91"/>
                  </a:lnTo>
                  <a:lnTo>
                    <a:pt x="432" y="94"/>
                  </a:lnTo>
                  <a:lnTo>
                    <a:pt x="436" y="96"/>
                  </a:lnTo>
                  <a:lnTo>
                    <a:pt x="438" y="98"/>
                  </a:lnTo>
                  <a:lnTo>
                    <a:pt x="442" y="100"/>
                  </a:lnTo>
                  <a:lnTo>
                    <a:pt x="444" y="102"/>
                  </a:lnTo>
                  <a:lnTo>
                    <a:pt x="446" y="104"/>
                  </a:lnTo>
                  <a:lnTo>
                    <a:pt x="453" y="108"/>
                  </a:lnTo>
                  <a:lnTo>
                    <a:pt x="455" y="112"/>
                  </a:lnTo>
                  <a:lnTo>
                    <a:pt x="459" y="112"/>
                  </a:lnTo>
                  <a:lnTo>
                    <a:pt x="461" y="114"/>
                  </a:lnTo>
                  <a:lnTo>
                    <a:pt x="463" y="116"/>
                  </a:lnTo>
                  <a:lnTo>
                    <a:pt x="469" y="116"/>
                  </a:lnTo>
                  <a:lnTo>
                    <a:pt x="472" y="117"/>
                  </a:lnTo>
                  <a:lnTo>
                    <a:pt x="480" y="121"/>
                  </a:lnTo>
                  <a:lnTo>
                    <a:pt x="486" y="123"/>
                  </a:lnTo>
                  <a:lnTo>
                    <a:pt x="490" y="123"/>
                  </a:lnTo>
                  <a:lnTo>
                    <a:pt x="492" y="125"/>
                  </a:lnTo>
                  <a:lnTo>
                    <a:pt x="494" y="125"/>
                  </a:lnTo>
                  <a:lnTo>
                    <a:pt x="497" y="125"/>
                  </a:lnTo>
                  <a:lnTo>
                    <a:pt x="499" y="127"/>
                  </a:lnTo>
                  <a:lnTo>
                    <a:pt x="503" y="127"/>
                  </a:lnTo>
                  <a:lnTo>
                    <a:pt x="507" y="127"/>
                  </a:lnTo>
                  <a:lnTo>
                    <a:pt x="509" y="129"/>
                  </a:lnTo>
                  <a:lnTo>
                    <a:pt x="513" y="129"/>
                  </a:lnTo>
                  <a:lnTo>
                    <a:pt x="517" y="129"/>
                  </a:lnTo>
                  <a:lnTo>
                    <a:pt x="524" y="129"/>
                  </a:lnTo>
                  <a:lnTo>
                    <a:pt x="532" y="129"/>
                  </a:lnTo>
                  <a:lnTo>
                    <a:pt x="542" y="129"/>
                  </a:lnTo>
                  <a:lnTo>
                    <a:pt x="547" y="129"/>
                  </a:lnTo>
                  <a:lnTo>
                    <a:pt x="553" y="127"/>
                  </a:lnTo>
                  <a:lnTo>
                    <a:pt x="557" y="127"/>
                  </a:lnTo>
                  <a:lnTo>
                    <a:pt x="561" y="127"/>
                  </a:lnTo>
                  <a:lnTo>
                    <a:pt x="565" y="127"/>
                  </a:lnTo>
                  <a:lnTo>
                    <a:pt x="567" y="127"/>
                  </a:lnTo>
                  <a:lnTo>
                    <a:pt x="568" y="125"/>
                  </a:lnTo>
                  <a:lnTo>
                    <a:pt x="572" y="125"/>
                  </a:lnTo>
                  <a:lnTo>
                    <a:pt x="576" y="123"/>
                  </a:lnTo>
                  <a:lnTo>
                    <a:pt x="580" y="121"/>
                  </a:lnTo>
                  <a:lnTo>
                    <a:pt x="582" y="121"/>
                  </a:lnTo>
                  <a:lnTo>
                    <a:pt x="584" y="119"/>
                  </a:lnTo>
                  <a:lnTo>
                    <a:pt x="590" y="117"/>
                  </a:lnTo>
                  <a:lnTo>
                    <a:pt x="593" y="114"/>
                  </a:lnTo>
                  <a:lnTo>
                    <a:pt x="597" y="112"/>
                  </a:lnTo>
                  <a:lnTo>
                    <a:pt x="603" y="108"/>
                  </a:lnTo>
                  <a:lnTo>
                    <a:pt x="611" y="102"/>
                  </a:lnTo>
                  <a:lnTo>
                    <a:pt x="613" y="100"/>
                  </a:lnTo>
                  <a:lnTo>
                    <a:pt x="618" y="94"/>
                  </a:lnTo>
                  <a:lnTo>
                    <a:pt x="626" y="89"/>
                  </a:lnTo>
                  <a:lnTo>
                    <a:pt x="628" y="87"/>
                  </a:lnTo>
                  <a:lnTo>
                    <a:pt x="630" y="85"/>
                  </a:lnTo>
                  <a:lnTo>
                    <a:pt x="636" y="81"/>
                  </a:lnTo>
                  <a:lnTo>
                    <a:pt x="640" y="79"/>
                  </a:lnTo>
                  <a:lnTo>
                    <a:pt x="641" y="77"/>
                  </a:lnTo>
                  <a:lnTo>
                    <a:pt x="645" y="75"/>
                  </a:lnTo>
                  <a:lnTo>
                    <a:pt x="647" y="75"/>
                  </a:lnTo>
                  <a:lnTo>
                    <a:pt x="651" y="73"/>
                  </a:lnTo>
                  <a:lnTo>
                    <a:pt x="653" y="73"/>
                  </a:lnTo>
                  <a:lnTo>
                    <a:pt x="655" y="73"/>
                  </a:lnTo>
                  <a:lnTo>
                    <a:pt x="659" y="73"/>
                  </a:lnTo>
                  <a:lnTo>
                    <a:pt x="663" y="71"/>
                  </a:lnTo>
                  <a:lnTo>
                    <a:pt x="666" y="71"/>
                  </a:lnTo>
                  <a:lnTo>
                    <a:pt x="670" y="71"/>
                  </a:lnTo>
                  <a:lnTo>
                    <a:pt x="674" y="71"/>
                  </a:lnTo>
                  <a:lnTo>
                    <a:pt x="676" y="73"/>
                  </a:lnTo>
                  <a:lnTo>
                    <a:pt x="678" y="73"/>
                  </a:lnTo>
                  <a:lnTo>
                    <a:pt x="684" y="73"/>
                  </a:lnTo>
                  <a:lnTo>
                    <a:pt x="688" y="75"/>
                  </a:lnTo>
                  <a:lnTo>
                    <a:pt x="691" y="75"/>
                  </a:lnTo>
                  <a:lnTo>
                    <a:pt x="693" y="77"/>
                  </a:lnTo>
                  <a:lnTo>
                    <a:pt x="697" y="77"/>
                  </a:lnTo>
                  <a:lnTo>
                    <a:pt x="699" y="79"/>
                  </a:lnTo>
                  <a:lnTo>
                    <a:pt x="703" y="81"/>
                  </a:lnTo>
                  <a:lnTo>
                    <a:pt x="705" y="81"/>
                  </a:lnTo>
                  <a:lnTo>
                    <a:pt x="707" y="83"/>
                  </a:lnTo>
                  <a:lnTo>
                    <a:pt x="711" y="85"/>
                  </a:lnTo>
                  <a:lnTo>
                    <a:pt x="712" y="87"/>
                  </a:lnTo>
                  <a:lnTo>
                    <a:pt x="714" y="89"/>
                  </a:lnTo>
                  <a:lnTo>
                    <a:pt x="716" y="91"/>
                  </a:lnTo>
                  <a:lnTo>
                    <a:pt x="718" y="94"/>
                  </a:lnTo>
                  <a:lnTo>
                    <a:pt x="720" y="96"/>
                  </a:lnTo>
                  <a:lnTo>
                    <a:pt x="722" y="96"/>
                  </a:lnTo>
                  <a:lnTo>
                    <a:pt x="722" y="98"/>
                  </a:lnTo>
                  <a:lnTo>
                    <a:pt x="724" y="100"/>
                  </a:lnTo>
                  <a:lnTo>
                    <a:pt x="726" y="104"/>
                  </a:lnTo>
                  <a:lnTo>
                    <a:pt x="728" y="110"/>
                  </a:lnTo>
                  <a:lnTo>
                    <a:pt x="730" y="112"/>
                  </a:lnTo>
                  <a:lnTo>
                    <a:pt x="730" y="116"/>
                  </a:lnTo>
                  <a:lnTo>
                    <a:pt x="730" y="119"/>
                  </a:lnTo>
                  <a:lnTo>
                    <a:pt x="730" y="123"/>
                  </a:lnTo>
                  <a:lnTo>
                    <a:pt x="730" y="125"/>
                  </a:lnTo>
                  <a:lnTo>
                    <a:pt x="728" y="131"/>
                  </a:lnTo>
                  <a:lnTo>
                    <a:pt x="726" y="133"/>
                  </a:lnTo>
                  <a:lnTo>
                    <a:pt x="726" y="135"/>
                  </a:lnTo>
                  <a:lnTo>
                    <a:pt x="724" y="141"/>
                  </a:lnTo>
                  <a:lnTo>
                    <a:pt x="724" y="144"/>
                  </a:lnTo>
                  <a:lnTo>
                    <a:pt x="724" y="148"/>
                  </a:lnTo>
                  <a:lnTo>
                    <a:pt x="724" y="150"/>
                  </a:lnTo>
                  <a:lnTo>
                    <a:pt x="724" y="152"/>
                  </a:lnTo>
                  <a:lnTo>
                    <a:pt x="724" y="158"/>
                  </a:lnTo>
                  <a:lnTo>
                    <a:pt x="724" y="160"/>
                  </a:lnTo>
                  <a:lnTo>
                    <a:pt x="726" y="165"/>
                  </a:lnTo>
                  <a:lnTo>
                    <a:pt x="728" y="167"/>
                  </a:lnTo>
                  <a:lnTo>
                    <a:pt x="728" y="169"/>
                  </a:lnTo>
                  <a:lnTo>
                    <a:pt x="730" y="171"/>
                  </a:lnTo>
                  <a:lnTo>
                    <a:pt x="732" y="173"/>
                  </a:lnTo>
                  <a:lnTo>
                    <a:pt x="736" y="175"/>
                  </a:lnTo>
                  <a:lnTo>
                    <a:pt x="736" y="177"/>
                  </a:lnTo>
                  <a:lnTo>
                    <a:pt x="739" y="179"/>
                  </a:lnTo>
                  <a:lnTo>
                    <a:pt x="743" y="181"/>
                  </a:lnTo>
                  <a:lnTo>
                    <a:pt x="747" y="183"/>
                  </a:lnTo>
                  <a:lnTo>
                    <a:pt x="749" y="183"/>
                  </a:lnTo>
                  <a:lnTo>
                    <a:pt x="753" y="185"/>
                  </a:lnTo>
                  <a:lnTo>
                    <a:pt x="755" y="185"/>
                  </a:lnTo>
                  <a:lnTo>
                    <a:pt x="759" y="187"/>
                  </a:lnTo>
                  <a:lnTo>
                    <a:pt x="764" y="187"/>
                  </a:lnTo>
                  <a:lnTo>
                    <a:pt x="766" y="189"/>
                  </a:lnTo>
                  <a:lnTo>
                    <a:pt x="770" y="189"/>
                  </a:lnTo>
                  <a:lnTo>
                    <a:pt x="774" y="187"/>
                  </a:lnTo>
                  <a:lnTo>
                    <a:pt x="776" y="187"/>
                  </a:lnTo>
                  <a:lnTo>
                    <a:pt x="780" y="187"/>
                  </a:lnTo>
                  <a:lnTo>
                    <a:pt x="782" y="187"/>
                  </a:lnTo>
                  <a:lnTo>
                    <a:pt x="785" y="187"/>
                  </a:lnTo>
                  <a:lnTo>
                    <a:pt x="799" y="185"/>
                  </a:lnTo>
                  <a:lnTo>
                    <a:pt x="807" y="185"/>
                  </a:lnTo>
                  <a:lnTo>
                    <a:pt x="810" y="183"/>
                  </a:lnTo>
                  <a:lnTo>
                    <a:pt x="814" y="183"/>
                  </a:lnTo>
                  <a:lnTo>
                    <a:pt x="818" y="183"/>
                  </a:lnTo>
                  <a:lnTo>
                    <a:pt x="822" y="181"/>
                  </a:lnTo>
                  <a:lnTo>
                    <a:pt x="824" y="181"/>
                  </a:lnTo>
                  <a:lnTo>
                    <a:pt x="828" y="179"/>
                  </a:lnTo>
                  <a:lnTo>
                    <a:pt x="830" y="179"/>
                  </a:lnTo>
                  <a:lnTo>
                    <a:pt x="833" y="177"/>
                  </a:lnTo>
                  <a:lnTo>
                    <a:pt x="835" y="175"/>
                  </a:lnTo>
                  <a:lnTo>
                    <a:pt x="841" y="173"/>
                  </a:lnTo>
                  <a:lnTo>
                    <a:pt x="849" y="167"/>
                  </a:lnTo>
                  <a:lnTo>
                    <a:pt x="855" y="165"/>
                  </a:lnTo>
                  <a:lnTo>
                    <a:pt x="860" y="164"/>
                  </a:lnTo>
                  <a:lnTo>
                    <a:pt x="864" y="162"/>
                  </a:lnTo>
                  <a:lnTo>
                    <a:pt x="874" y="160"/>
                  </a:lnTo>
                  <a:lnTo>
                    <a:pt x="881" y="160"/>
                  </a:lnTo>
                  <a:lnTo>
                    <a:pt x="887" y="162"/>
                  </a:lnTo>
                  <a:lnTo>
                    <a:pt x="889" y="162"/>
                  </a:lnTo>
                  <a:lnTo>
                    <a:pt x="899" y="165"/>
                  </a:lnTo>
                  <a:lnTo>
                    <a:pt x="908" y="169"/>
                  </a:lnTo>
                  <a:lnTo>
                    <a:pt x="920" y="175"/>
                  </a:lnTo>
                  <a:lnTo>
                    <a:pt x="929" y="183"/>
                  </a:lnTo>
                  <a:lnTo>
                    <a:pt x="935" y="192"/>
                  </a:lnTo>
                  <a:lnTo>
                    <a:pt x="935" y="196"/>
                  </a:lnTo>
                  <a:lnTo>
                    <a:pt x="937" y="204"/>
                  </a:lnTo>
                  <a:lnTo>
                    <a:pt x="935" y="223"/>
                  </a:lnTo>
                  <a:lnTo>
                    <a:pt x="933" y="237"/>
                  </a:lnTo>
                  <a:lnTo>
                    <a:pt x="931" y="242"/>
                  </a:lnTo>
                  <a:lnTo>
                    <a:pt x="931" y="244"/>
                  </a:lnTo>
                  <a:lnTo>
                    <a:pt x="929" y="250"/>
                  </a:lnTo>
                  <a:lnTo>
                    <a:pt x="912" y="271"/>
                  </a:lnTo>
                  <a:lnTo>
                    <a:pt x="910" y="273"/>
                  </a:lnTo>
                  <a:lnTo>
                    <a:pt x="905" y="283"/>
                  </a:lnTo>
                  <a:lnTo>
                    <a:pt x="887" y="304"/>
                  </a:lnTo>
                  <a:lnTo>
                    <a:pt x="885" y="310"/>
                  </a:lnTo>
                  <a:lnTo>
                    <a:pt x="883" y="311"/>
                  </a:lnTo>
                  <a:lnTo>
                    <a:pt x="883" y="313"/>
                  </a:lnTo>
                  <a:lnTo>
                    <a:pt x="881" y="317"/>
                  </a:lnTo>
                  <a:lnTo>
                    <a:pt x="881" y="321"/>
                  </a:lnTo>
                  <a:lnTo>
                    <a:pt x="881" y="333"/>
                  </a:lnTo>
                  <a:lnTo>
                    <a:pt x="881" y="336"/>
                  </a:lnTo>
                  <a:lnTo>
                    <a:pt x="881" y="340"/>
                  </a:lnTo>
                  <a:lnTo>
                    <a:pt x="881" y="344"/>
                  </a:lnTo>
                  <a:lnTo>
                    <a:pt x="881" y="348"/>
                  </a:lnTo>
                  <a:lnTo>
                    <a:pt x="881" y="350"/>
                  </a:lnTo>
                  <a:lnTo>
                    <a:pt x="881" y="354"/>
                  </a:lnTo>
                  <a:lnTo>
                    <a:pt x="881" y="356"/>
                  </a:lnTo>
                  <a:lnTo>
                    <a:pt x="881" y="358"/>
                  </a:lnTo>
                  <a:lnTo>
                    <a:pt x="881" y="359"/>
                  </a:lnTo>
                  <a:lnTo>
                    <a:pt x="881" y="361"/>
                  </a:lnTo>
                  <a:lnTo>
                    <a:pt x="881" y="367"/>
                  </a:lnTo>
                  <a:lnTo>
                    <a:pt x="881" y="371"/>
                  </a:lnTo>
                  <a:lnTo>
                    <a:pt x="881" y="381"/>
                  </a:lnTo>
                  <a:lnTo>
                    <a:pt x="881" y="382"/>
                  </a:lnTo>
                  <a:lnTo>
                    <a:pt x="881" y="384"/>
                  </a:lnTo>
                  <a:lnTo>
                    <a:pt x="881" y="386"/>
                  </a:lnTo>
                  <a:lnTo>
                    <a:pt x="881" y="388"/>
                  </a:lnTo>
                  <a:lnTo>
                    <a:pt x="881" y="390"/>
                  </a:lnTo>
                  <a:lnTo>
                    <a:pt x="881" y="392"/>
                  </a:lnTo>
                  <a:lnTo>
                    <a:pt x="881" y="394"/>
                  </a:lnTo>
                  <a:lnTo>
                    <a:pt x="881" y="427"/>
                  </a:lnTo>
                  <a:lnTo>
                    <a:pt x="881" y="431"/>
                  </a:lnTo>
                  <a:lnTo>
                    <a:pt x="881" y="434"/>
                  </a:lnTo>
                  <a:lnTo>
                    <a:pt x="881" y="440"/>
                  </a:lnTo>
                  <a:lnTo>
                    <a:pt x="881" y="448"/>
                  </a:lnTo>
                  <a:lnTo>
                    <a:pt x="881" y="450"/>
                  </a:lnTo>
                  <a:lnTo>
                    <a:pt x="881" y="454"/>
                  </a:lnTo>
                  <a:lnTo>
                    <a:pt x="881" y="455"/>
                  </a:lnTo>
                  <a:lnTo>
                    <a:pt x="881" y="471"/>
                  </a:lnTo>
                  <a:lnTo>
                    <a:pt x="881" y="475"/>
                  </a:lnTo>
                  <a:lnTo>
                    <a:pt x="881" y="477"/>
                  </a:lnTo>
                  <a:lnTo>
                    <a:pt x="881" y="479"/>
                  </a:lnTo>
                  <a:lnTo>
                    <a:pt x="881" y="480"/>
                  </a:lnTo>
                  <a:lnTo>
                    <a:pt x="881" y="482"/>
                  </a:lnTo>
                  <a:lnTo>
                    <a:pt x="881" y="484"/>
                  </a:lnTo>
                  <a:lnTo>
                    <a:pt x="881" y="486"/>
                  </a:lnTo>
                  <a:lnTo>
                    <a:pt x="881" y="488"/>
                  </a:lnTo>
                  <a:lnTo>
                    <a:pt x="881" y="490"/>
                  </a:lnTo>
                  <a:lnTo>
                    <a:pt x="881" y="492"/>
                  </a:lnTo>
                  <a:lnTo>
                    <a:pt x="881" y="498"/>
                  </a:lnTo>
                  <a:lnTo>
                    <a:pt x="881" y="500"/>
                  </a:lnTo>
                  <a:lnTo>
                    <a:pt x="881" y="511"/>
                  </a:lnTo>
                  <a:lnTo>
                    <a:pt x="881" y="523"/>
                  </a:lnTo>
                  <a:lnTo>
                    <a:pt x="881" y="527"/>
                  </a:lnTo>
                  <a:lnTo>
                    <a:pt x="881" y="528"/>
                  </a:lnTo>
                  <a:lnTo>
                    <a:pt x="881" y="530"/>
                  </a:lnTo>
                  <a:lnTo>
                    <a:pt x="881" y="534"/>
                  </a:lnTo>
                  <a:lnTo>
                    <a:pt x="881" y="542"/>
                  </a:lnTo>
                  <a:lnTo>
                    <a:pt x="881" y="546"/>
                  </a:lnTo>
                  <a:lnTo>
                    <a:pt x="881" y="548"/>
                  </a:lnTo>
                  <a:lnTo>
                    <a:pt x="881" y="555"/>
                  </a:lnTo>
                  <a:lnTo>
                    <a:pt x="881" y="559"/>
                  </a:lnTo>
                  <a:lnTo>
                    <a:pt x="881" y="563"/>
                  </a:lnTo>
                  <a:lnTo>
                    <a:pt x="881" y="567"/>
                  </a:lnTo>
                  <a:lnTo>
                    <a:pt x="881" y="571"/>
                  </a:lnTo>
                  <a:lnTo>
                    <a:pt x="881" y="575"/>
                  </a:lnTo>
                  <a:lnTo>
                    <a:pt x="881" y="576"/>
                  </a:lnTo>
                  <a:lnTo>
                    <a:pt x="881" y="578"/>
                  </a:lnTo>
                  <a:lnTo>
                    <a:pt x="881" y="580"/>
                  </a:lnTo>
                  <a:lnTo>
                    <a:pt x="881" y="588"/>
                  </a:lnTo>
                  <a:lnTo>
                    <a:pt x="881" y="594"/>
                  </a:lnTo>
                  <a:lnTo>
                    <a:pt x="881" y="598"/>
                  </a:lnTo>
                  <a:lnTo>
                    <a:pt x="878" y="598"/>
                  </a:lnTo>
                  <a:lnTo>
                    <a:pt x="874" y="598"/>
                  </a:lnTo>
                  <a:lnTo>
                    <a:pt x="870" y="598"/>
                  </a:lnTo>
                  <a:lnTo>
                    <a:pt x="868" y="598"/>
                  </a:lnTo>
                  <a:lnTo>
                    <a:pt x="864" y="598"/>
                  </a:lnTo>
                  <a:lnTo>
                    <a:pt x="860" y="598"/>
                  </a:lnTo>
                  <a:lnTo>
                    <a:pt x="857" y="598"/>
                  </a:lnTo>
                  <a:lnTo>
                    <a:pt x="853" y="598"/>
                  </a:lnTo>
                  <a:lnTo>
                    <a:pt x="851" y="598"/>
                  </a:lnTo>
                  <a:lnTo>
                    <a:pt x="841" y="598"/>
                  </a:lnTo>
                  <a:lnTo>
                    <a:pt x="837" y="598"/>
                  </a:lnTo>
                  <a:lnTo>
                    <a:pt x="833" y="598"/>
                  </a:lnTo>
                  <a:lnTo>
                    <a:pt x="832" y="598"/>
                  </a:lnTo>
                  <a:lnTo>
                    <a:pt x="830" y="598"/>
                  </a:lnTo>
                  <a:lnTo>
                    <a:pt x="828" y="598"/>
                  </a:lnTo>
                  <a:lnTo>
                    <a:pt x="826" y="598"/>
                  </a:lnTo>
                  <a:lnTo>
                    <a:pt x="822" y="598"/>
                  </a:lnTo>
                  <a:lnTo>
                    <a:pt x="820" y="598"/>
                  </a:lnTo>
                  <a:lnTo>
                    <a:pt x="816" y="598"/>
                  </a:lnTo>
                  <a:lnTo>
                    <a:pt x="814" y="598"/>
                  </a:lnTo>
                  <a:lnTo>
                    <a:pt x="812" y="598"/>
                  </a:lnTo>
                  <a:lnTo>
                    <a:pt x="810" y="598"/>
                  </a:lnTo>
                  <a:lnTo>
                    <a:pt x="809" y="598"/>
                  </a:lnTo>
                  <a:lnTo>
                    <a:pt x="807" y="598"/>
                  </a:lnTo>
                  <a:lnTo>
                    <a:pt x="803" y="598"/>
                  </a:lnTo>
                  <a:lnTo>
                    <a:pt x="799" y="598"/>
                  </a:lnTo>
                  <a:lnTo>
                    <a:pt x="797" y="598"/>
                  </a:lnTo>
                  <a:lnTo>
                    <a:pt x="795" y="598"/>
                  </a:lnTo>
                  <a:lnTo>
                    <a:pt x="793" y="598"/>
                  </a:lnTo>
                  <a:lnTo>
                    <a:pt x="791" y="598"/>
                  </a:lnTo>
                  <a:lnTo>
                    <a:pt x="787" y="598"/>
                  </a:lnTo>
                  <a:lnTo>
                    <a:pt x="774" y="598"/>
                  </a:lnTo>
                  <a:lnTo>
                    <a:pt x="761" y="598"/>
                  </a:lnTo>
                  <a:lnTo>
                    <a:pt x="759" y="598"/>
                  </a:lnTo>
                  <a:lnTo>
                    <a:pt x="745" y="598"/>
                  </a:lnTo>
                  <a:lnTo>
                    <a:pt x="739" y="598"/>
                  </a:lnTo>
                  <a:lnTo>
                    <a:pt x="737" y="598"/>
                  </a:lnTo>
                  <a:lnTo>
                    <a:pt x="734" y="598"/>
                  </a:lnTo>
                  <a:lnTo>
                    <a:pt x="732" y="598"/>
                  </a:lnTo>
                  <a:lnTo>
                    <a:pt x="730" y="598"/>
                  </a:lnTo>
                  <a:lnTo>
                    <a:pt x="726" y="598"/>
                  </a:lnTo>
                  <a:lnTo>
                    <a:pt x="718" y="596"/>
                  </a:lnTo>
                  <a:lnTo>
                    <a:pt x="716" y="596"/>
                  </a:lnTo>
                  <a:lnTo>
                    <a:pt x="714" y="596"/>
                  </a:lnTo>
                  <a:lnTo>
                    <a:pt x="711" y="596"/>
                  </a:lnTo>
                  <a:lnTo>
                    <a:pt x="707" y="596"/>
                  </a:lnTo>
                  <a:lnTo>
                    <a:pt x="705" y="596"/>
                  </a:lnTo>
                  <a:lnTo>
                    <a:pt x="701" y="596"/>
                  </a:lnTo>
                  <a:lnTo>
                    <a:pt x="697" y="596"/>
                  </a:lnTo>
                  <a:lnTo>
                    <a:pt x="693" y="596"/>
                  </a:lnTo>
                  <a:lnTo>
                    <a:pt x="691" y="596"/>
                  </a:lnTo>
                  <a:lnTo>
                    <a:pt x="688" y="596"/>
                  </a:lnTo>
                  <a:lnTo>
                    <a:pt x="686" y="596"/>
                  </a:lnTo>
                  <a:lnTo>
                    <a:pt x="684" y="596"/>
                  </a:lnTo>
                  <a:lnTo>
                    <a:pt x="680" y="596"/>
                  </a:lnTo>
                  <a:lnTo>
                    <a:pt x="678" y="596"/>
                  </a:lnTo>
                  <a:lnTo>
                    <a:pt x="672" y="596"/>
                  </a:lnTo>
                  <a:lnTo>
                    <a:pt x="668" y="596"/>
                  </a:lnTo>
                  <a:lnTo>
                    <a:pt x="664" y="596"/>
                  </a:lnTo>
                  <a:lnTo>
                    <a:pt x="661" y="596"/>
                  </a:lnTo>
                  <a:lnTo>
                    <a:pt x="657" y="596"/>
                  </a:lnTo>
                  <a:lnTo>
                    <a:pt x="653" y="596"/>
                  </a:lnTo>
                  <a:lnTo>
                    <a:pt x="649" y="596"/>
                  </a:lnTo>
                  <a:lnTo>
                    <a:pt x="645" y="596"/>
                  </a:lnTo>
                  <a:lnTo>
                    <a:pt x="643" y="596"/>
                  </a:lnTo>
                  <a:lnTo>
                    <a:pt x="638" y="596"/>
                  </a:lnTo>
                  <a:lnTo>
                    <a:pt x="634" y="596"/>
                  </a:lnTo>
                  <a:lnTo>
                    <a:pt x="632" y="596"/>
                  </a:lnTo>
                  <a:lnTo>
                    <a:pt x="628" y="596"/>
                  </a:lnTo>
                  <a:lnTo>
                    <a:pt x="622" y="596"/>
                  </a:lnTo>
                  <a:lnTo>
                    <a:pt x="616" y="596"/>
                  </a:lnTo>
                  <a:lnTo>
                    <a:pt x="609" y="596"/>
                  </a:lnTo>
                  <a:lnTo>
                    <a:pt x="605" y="596"/>
                  </a:lnTo>
                  <a:lnTo>
                    <a:pt x="603" y="596"/>
                  </a:lnTo>
                  <a:lnTo>
                    <a:pt x="595" y="598"/>
                  </a:lnTo>
                  <a:lnTo>
                    <a:pt x="592" y="598"/>
                  </a:lnTo>
                  <a:lnTo>
                    <a:pt x="590" y="596"/>
                  </a:lnTo>
                  <a:lnTo>
                    <a:pt x="586" y="596"/>
                  </a:lnTo>
                  <a:lnTo>
                    <a:pt x="584" y="596"/>
                  </a:lnTo>
                  <a:lnTo>
                    <a:pt x="580" y="596"/>
                  </a:lnTo>
                  <a:lnTo>
                    <a:pt x="576" y="596"/>
                  </a:lnTo>
                  <a:lnTo>
                    <a:pt x="572" y="596"/>
                  </a:lnTo>
                  <a:lnTo>
                    <a:pt x="568" y="596"/>
                  </a:lnTo>
                  <a:lnTo>
                    <a:pt x="549" y="596"/>
                  </a:lnTo>
                  <a:lnTo>
                    <a:pt x="542" y="596"/>
                  </a:lnTo>
                  <a:lnTo>
                    <a:pt x="540" y="596"/>
                  </a:lnTo>
                  <a:lnTo>
                    <a:pt x="538" y="596"/>
                  </a:lnTo>
                  <a:lnTo>
                    <a:pt x="536" y="596"/>
                  </a:lnTo>
                  <a:lnTo>
                    <a:pt x="530" y="596"/>
                  </a:lnTo>
                  <a:lnTo>
                    <a:pt x="528" y="596"/>
                  </a:lnTo>
                  <a:lnTo>
                    <a:pt x="522" y="596"/>
                  </a:lnTo>
                  <a:lnTo>
                    <a:pt x="517" y="596"/>
                  </a:lnTo>
                  <a:lnTo>
                    <a:pt x="513" y="596"/>
                  </a:lnTo>
                  <a:lnTo>
                    <a:pt x="507" y="596"/>
                  </a:lnTo>
                  <a:lnTo>
                    <a:pt x="503" y="596"/>
                  </a:lnTo>
                  <a:lnTo>
                    <a:pt x="501" y="596"/>
                  </a:lnTo>
                  <a:lnTo>
                    <a:pt x="496" y="596"/>
                  </a:lnTo>
                  <a:lnTo>
                    <a:pt x="486" y="598"/>
                  </a:lnTo>
                  <a:lnTo>
                    <a:pt x="484" y="598"/>
                  </a:lnTo>
                  <a:lnTo>
                    <a:pt x="474" y="598"/>
                  </a:lnTo>
                  <a:lnTo>
                    <a:pt x="459" y="598"/>
                  </a:lnTo>
                  <a:lnTo>
                    <a:pt x="444" y="598"/>
                  </a:lnTo>
                  <a:lnTo>
                    <a:pt x="442" y="598"/>
                  </a:lnTo>
                  <a:lnTo>
                    <a:pt x="440" y="598"/>
                  </a:lnTo>
                  <a:lnTo>
                    <a:pt x="432" y="598"/>
                  </a:lnTo>
                  <a:lnTo>
                    <a:pt x="415" y="598"/>
                  </a:lnTo>
                  <a:lnTo>
                    <a:pt x="407" y="598"/>
                  </a:lnTo>
                  <a:lnTo>
                    <a:pt x="388" y="598"/>
                  </a:lnTo>
                  <a:lnTo>
                    <a:pt x="384" y="598"/>
                  </a:lnTo>
                  <a:lnTo>
                    <a:pt x="380" y="598"/>
                  </a:lnTo>
                  <a:lnTo>
                    <a:pt x="378" y="598"/>
                  </a:lnTo>
                  <a:lnTo>
                    <a:pt x="376" y="598"/>
                  </a:lnTo>
                  <a:lnTo>
                    <a:pt x="355" y="598"/>
                  </a:lnTo>
                  <a:lnTo>
                    <a:pt x="353" y="598"/>
                  </a:lnTo>
                  <a:lnTo>
                    <a:pt x="351" y="598"/>
                  </a:lnTo>
                  <a:lnTo>
                    <a:pt x="350" y="598"/>
                  </a:lnTo>
                  <a:lnTo>
                    <a:pt x="344" y="598"/>
                  </a:lnTo>
                  <a:lnTo>
                    <a:pt x="340" y="598"/>
                  </a:lnTo>
                  <a:lnTo>
                    <a:pt x="325" y="594"/>
                  </a:lnTo>
                  <a:lnTo>
                    <a:pt x="307" y="594"/>
                  </a:lnTo>
                  <a:lnTo>
                    <a:pt x="296" y="592"/>
                  </a:lnTo>
                  <a:lnTo>
                    <a:pt x="255" y="569"/>
                  </a:lnTo>
                  <a:lnTo>
                    <a:pt x="240" y="563"/>
                  </a:lnTo>
                  <a:lnTo>
                    <a:pt x="225" y="550"/>
                  </a:lnTo>
                  <a:lnTo>
                    <a:pt x="209" y="540"/>
                  </a:lnTo>
                  <a:lnTo>
                    <a:pt x="202" y="536"/>
                  </a:lnTo>
                  <a:lnTo>
                    <a:pt x="194" y="532"/>
                  </a:lnTo>
                  <a:lnTo>
                    <a:pt x="182" y="528"/>
                  </a:lnTo>
                  <a:lnTo>
                    <a:pt x="177" y="530"/>
                  </a:lnTo>
                  <a:lnTo>
                    <a:pt x="177" y="532"/>
                  </a:lnTo>
                  <a:lnTo>
                    <a:pt x="163" y="532"/>
                  </a:lnTo>
                  <a:lnTo>
                    <a:pt x="156" y="530"/>
                  </a:lnTo>
                  <a:lnTo>
                    <a:pt x="148" y="528"/>
                  </a:lnTo>
                  <a:lnTo>
                    <a:pt x="136" y="530"/>
                  </a:lnTo>
                  <a:lnTo>
                    <a:pt x="125" y="532"/>
                  </a:lnTo>
                  <a:lnTo>
                    <a:pt x="121" y="534"/>
                  </a:lnTo>
                  <a:lnTo>
                    <a:pt x="115" y="536"/>
                  </a:lnTo>
                  <a:lnTo>
                    <a:pt x="113" y="536"/>
                  </a:lnTo>
                  <a:lnTo>
                    <a:pt x="111" y="538"/>
                  </a:lnTo>
                  <a:lnTo>
                    <a:pt x="110" y="538"/>
                  </a:lnTo>
                  <a:lnTo>
                    <a:pt x="110" y="540"/>
                  </a:lnTo>
                  <a:lnTo>
                    <a:pt x="108" y="540"/>
                  </a:lnTo>
                  <a:lnTo>
                    <a:pt x="106" y="540"/>
                  </a:lnTo>
                  <a:lnTo>
                    <a:pt x="104" y="540"/>
                  </a:lnTo>
                  <a:lnTo>
                    <a:pt x="102" y="540"/>
                  </a:lnTo>
                  <a:lnTo>
                    <a:pt x="102" y="542"/>
                  </a:lnTo>
                  <a:lnTo>
                    <a:pt x="100" y="542"/>
                  </a:lnTo>
                  <a:lnTo>
                    <a:pt x="98" y="542"/>
                  </a:lnTo>
                  <a:lnTo>
                    <a:pt x="98" y="544"/>
                  </a:lnTo>
                  <a:lnTo>
                    <a:pt x="96" y="546"/>
                  </a:lnTo>
                  <a:lnTo>
                    <a:pt x="94" y="546"/>
                  </a:lnTo>
                  <a:lnTo>
                    <a:pt x="94" y="548"/>
                  </a:lnTo>
                  <a:lnTo>
                    <a:pt x="92" y="548"/>
                  </a:lnTo>
                  <a:lnTo>
                    <a:pt x="92" y="550"/>
                  </a:lnTo>
                  <a:lnTo>
                    <a:pt x="90" y="550"/>
                  </a:lnTo>
                  <a:lnTo>
                    <a:pt x="90" y="552"/>
                  </a:lnTo>
                  <a:lnTo>
                    <a:pt x="88" y="553"/>
                  </a:lnTo>
                  <a:lnTo>
                    <a:pt x="86" y="555"/>
                  </a:lnTo>
                  <a:lnTo>
                    <a:pt x="85" y="557"/>
                  </a:lnTo>
                  <a:lnTo>
                    <a:pt x="85" y="559"/>
                  </a:lnTo>
                  <a:lnTo>
                    <a:pt x="83" y="559"/>
                  </a:lnTo>
                  <a:lnTo>
                    <a:pt x="83" y="561"/>
                  </a:lnTo>
                  <a:lnTo>
                    <a:pt x="81" y="561"/>
                  </a:lnTo>
                  <a:lnTo>
                    <a:pt x="81" y="563"/>
                  </a:lnTo>
                  <a:lnTo>
                    <a:pt x="79" y="563"/>
                  </a:lnTo>
                  <a:lnTo>
                    <a:pt x="79" y="565"/>
                  </a:lnTo>
                  <a:lnTo>
                    <a:pt x="77" y="565"/>
                  </a:lnTo>
                  <a:lnTo>
                    <a:pt x="77" y="567"/>
                  </a:lnTo>
                  <a:lnTo>
                    <a:pt x="75" y="569"/>
                  </a:lnTo>
                  <a:lnTo>
                    <a:pt x="75" y="571"/>
                  </a:lnTo>
                  <a:lnTo>
                    <a:pt x="75" y="573"/>
                  </a:lnTo>
                  <a:lnTo>
                    <a:pt x="73" y="575"/>
                  </a:lnTo>
                  <a:lnTo>
                    <a:pt x="73" y="576"/>
                  </a:lnTo>
                  <a:lnTo>
                    <a:pt x="73" y="578"/>
                  </a:lnTo>
                  <a:lnTo>
                    <a:pt x="73" y="580"/>
                  </a:lnTo>
                  <a:lnTo>
                    <a:pt x="73" y="582"/>
                  </a:lnTo>
                  <a:lnTo>
                    <a:pt x="73" y="584"/>
                  </a:lnTo>
                  <a:lnTo>
                    <a:pt x="73" y="586"/>
                  </a:lnTo>
                  <a:lnTo>
                    <a:pt x="73" y="588"/>
                  </a:lnTo>
                  <a:lnTo>
                    <a:pt x="71" y="590"/>
                  </a:lnTo>
                  <a:lnTo>
                    <a:pt x="71" y="592"/>
                  </a:lnTo>
                  <a:lnTo>
                    <a:pt x="71" y="594"/>
                  </a:lnTo>
                  <a:lnTo>
                    <a:pt x="71" y="596"/>
                  </a:lnTo>
                  <a:lnTo>
                    <a:pt x="71" y="598"/>
                  </a:lnTo>
                  <a:lnTo>
                    <a:pt x="65" y="613"/>
                  </a:lnTo>
                  <a:lnTo>
                    <a:pt x="65" y="615"/>
                  </a:lnTo>
                  <a:lnTo>
                    <a:pt x="63" y="617"/>
                  </a:lnTo>
                  <a:lnTo>
                    <a:pt x="63" y="624"/>
                  </a:lnTo>
                  <a:lnTo>
                    <a:pt x="63" y="628"/>
                  </a:lnTo>
                  <a:lnTo>
                    <a:pt x="62" y="630"/>
                  </a:lnTo>
                  <a:lnTo>
                    <a:pt x="62" y="632"/>
                  </a:lnTo>
                  <a:lnTo>
                    <a:pt x="62" y="634"/>
                  </a:lnTo>
                  <a:lnTo>
                    <a:pt x="60" y="636"/>
                  </a:lnTo>
                  <a:lnTo>
                    <a:pt x="54" y="640"/>
                  </a:lnTo>
                  <a:lnTo>
                    <a:pt x="54" y="642"/>
                  </a:lnTo>
                  <a:lnTo>
                    <a:pt x="52" y="644"/>
                  </a:lnTo>
                  <a:lnTo>
                    <a:pt x="50" y="648"/>
                  </a:lnTo>
                  <a:lnTo>
                    <a:pt x="50" y="649"/>
                  </a:lnTo>
                  <a:lnTo>
                    <a:pt x="50" y="651"/>
                  </a:lnTo>
                  <a:lnTo>
                    <a:pt x="50" y="653"/>
                  </a:lnTo>
                  <a:lnTo>
                    <a:pt x="50" y="655"/>
                  </a:lnTo>
                  <a:lnTo>
                    <a:pt x="50" y="657"/>
                  </a:lnTo>
                  <a:lnTo>
                    <a:pt x="50" y="659"/>
                  </a:lnTo>
                  <a:lnTo>
                    <a:pt x="50" y="661"/>
                  </a:lnTo>
                  <a:lnTo>
                    <a:pt x="50" y="663"/>
                  </a:lnTo>
                  <a:lnTo>
                    <a:pt x="50" y="665"/>
                  </a:lnTo>
                  <a:lnTo>
                    <a:pt x="52" y="667"/>
                  </a:lnTo>
                  <a:lnTo>
                    <a:pt x="52" y="669"/>
                  </a:lnTo>
                  <a:lnTo>
                    <a:pt x="52" y="671"/>
                  </a:lnTo>
                  <a:lnTo>
                    <a:pt x="52" y="672"/>
                  </a:lnTo>
                  <a:lnTo>
                    <a:pt x="52" y="674"/>
                  </a:lnTo>
                  <a:lnTo>
                    <a:pt x="54" y="674"/>
                  </a:lnTo>
                  <a:lnTo>
                    <a:pt x="54" y="676"/>
                  </a:lnTo>
                  <a:lnTo>
                    <a:pt x="54" y="678"/>
                  </a:lnTo>
                  <a:lnTo>
                    <a:pt x="52" y="692"/>
                  </a:lnTo>
                  <a:lnTo>
                    <a:pt x="54" y="705"/>
                  </a:lnTo>
                  <a:lnTo>
                    <a:pt x="40" y="734"/>
                  </a:lnTo>
                  <a:lnTo>
                    <a:pt x="27" y="753"/>
                  </a:lnTo>
                  <a:lnTo>
                    <a:pt x="25" y="755"/>
                  </a:lnTo>
                  <a:lnTo>
                    <a:pt x="21" y="761"/>
                  </a:lnTo>
                  <a:lnTo>
                    <a:pt x="17" y="767"/>
                  </a:lnTo>
                  <a:lnTo>
                    <a:pt x="12" y="774"/>
                  </a:lnTo>
                  <a:lnTo>
                    <a:pt x="12" y="776"/>
                  </a:lnTo>
                  <a:lnTo>
                    <a:pt x="10" y="780"/>
                  </a:lnTo>
                  <a:lnTo>
                    <a:pt x="8" y="782"/>
                  </a:lnTo>
                  <a:lnTo>
                    <a:pt x="6" y="784"/>
                  </a:lnTo>
                  <a:lnTo>
                    <a:pt x="0" y="792"/>
                  </a:lnTo>
                  <a:lnTo>
                    <a:pt x="0" y="786"/>
                  </a:lnTo>
                  <a:lnTo>
                    <a:pt x="0" y="747"/>
                  </a:lnTo>
                </a:path>
              </a:pathLst>
            </a:custGeom>
            <a:noFill/>
            <a:ln w="2380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81609" tIns="40781" rIns="81609" bIns="40781" anchor="t" anchorCtr="0">
              <a:noAutofit/>
            </a:bodyPr>
            <a:lstStyle/>
            <a:p>
              <a:pPr>
                <a:buClr>
                  <a:srgbClr val="000000"/>
                </a:buClr>
                <a:buSzPts val="1700"/>
              </a:pPr>
              <a:endParaRPr sz="32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49" name="Shape 1149"/>
            <p:cNvSpPr/>
            <p:nvPr/>
          </p:nvSpPr>
          <p:spPr>
            <a:xfrm>
              <a:off x="284162" y="4162425"/>
              <a:ext cx="2093911" cy="1927225"/>
            </a:xfrm>
            <a:custGeom>
              <a:avLst/>
              <a:gdLst/>
              <a:ahLst/>
              <a:cxnLst/>
              <a:rect l="0" t="0" r="0" b="0"/>
              <a:pathLst>
                <a:path w="1319" h="1214" extrusionOk="0">
                  <a:moveTo>
                    <a:pt x="0" y="1207"/>
                  </a:moveTo>
                  <a:lnTo>
                    <a:pt x="0" y="1205"/>
                  </a:lnTo>
                  <a:lnTo>
                    <a:pt x="2" y="1153"/>
                  </a:lnTo>
                  <a:lnTo>
                    <a:pt x="2" y="1149"/>
                  </a:lnTo>
                  <a:lnTo>
                    <a:pt x="2" y="1147"/>
                  </a:lnTo>
                  <a:lnTo>
                    <a:pt x="2" y="1145"/>
                  </a:lnTo>
                  <a:lnTo>
                    <a:pt x="2" y="1141"/>
                  </a:lnTo>
                  <a:lnTo>
                    <a:pt x="2" y="1135"/>
                  </a:lnTo>
                  <a:lnTo>
                    <a:pt x="2" y="1130"/>
                  </a:lnTo>
                  <a:lnTo>
                    <a:pt x="2" y="1128"/>
                  </a:lnTo>
                  <a:lnTo>
                    <a:pt x="2" y="1122"/>
                  </a:lnTo>
                  <a:lnTo>
                    <a:pt x="2" y="1116"/>
                  </a:lnTo>
                  <a:lnTo>
                    <a:pt x="2" y="1099"/>
                  </a:lnTo>
                  <a:lnTo>
                    <a:pt x="2" y="1095"/>
                  </a:lnTo>
                  <a:lnTo>
                    <a:pt x="2" y="1091"/>
                  </a:lnTo>
                  <a:lnTo>
                    <a:pt x="2" y="1078"/>
                  </a:lnTo>
                  <a:lnTo>
                    <a:pt x="2" y="1070"/>
                  </a:lnTo>
                  <a:lnTo>
                    <a:pt x="2" y="1066"/>
                  </a:lnTo>
                  <a:lnTo>
                    <a:pt x="2" y="1064"/>
                  </a:lnTo>
                  <a:lnTo>
                    <a:pt x="2" y="1061"/>
                  </a:lnTo>
                  <a:lnTo>
                    <a:pt x="2" y="1057"/>
                  </a:lnTo>
                  <a:lnTo>
                    <a:pt x="2" y="1049"/>
                  </a:lnTo>
                  <a:lnTo>
                    <a:pt x="2" y="1047"/>
                  </a:lnTo>
                  <a:lnTo>
                    <a:pt x="2" y="1045"/>
                  </a:lnTo>
                  <a:lnTo>
                    <a:pt x="2" y="1030"/>
                  </a:lnTo>
                  <a:lnTo>
                    <a:pt x="2" y="1028"/>
                  </a:lnTo>
                  <a:lnTo>
                    <a:pt x="2" y="1024"/>
                  </a:lnTo>
                  <a:lnTo>
                    <a:pt x="2" y="1020"/>
                  </a:lnTo>
                  <a:lnTo>
                    <a:pt x="2" y="1007"/>
                  </a:lnTo>
                  <a:lnTo>
                    <a:pt x="2" y="990"/>
                  </a:lnTo>
                  <a:lnTo>
                    <a:pt x="2" y="936"/>
                  </a:lnTo>
                  <a:lnTo>
                    <a:pt x="2" y="892"/>
                  </a:lnTo>
                  <a:lnTo>
                    <a:pt x="2" y="888"/>
                  </a:lnTo>
                  <a:lnTo>
                    <a:pt x="2" y="880"/>
                  </a:lnTo>
                  <a:lnTo>
                    <a:pt x="4" y="826"/>
                  </a:lnTo>
                  <a:lnTo>
                    <a:pt x="4" y="813"/>
                  </a:lnTo>
                  <a:lnTo>
                    <a:pt x="4" y="771"/>
                  </a:lnTo>
                  <a:lnTo>
                    <a:pt x="4" y="717"/>
                  </a:lnTo>
                  <a:lnTo>
                    <a:pt x="4" y="694"/>
                  </a:lnTo>
                  <a:lnTo>
                    <a:pt x="4" y="663"/>
                  </a:lnTo>
                  <a:lnTo>
                    <a:pt x="4" y="609"/>
                  </a:lnTo>
                  <a:lnTo>
                    <a:pt x="4" y="554"/>
                  </a:lnTo>
                  <a:lnTo>
                    <a:pt x="4" y="523"/>
                  </a:lnTo>
                  <a:lnTo>
                    <a:pt x="4" y="521"/>
                  </a:lnTo>
                  <a:lnTo>
                    <a:pt x="4" y="511"/>
                  </a:lnTo>
                  <a:lnTo>
                    <a:pt x="4" y="509"/>
                  </a:lnTo>
                  <a:lnTo>
                    <a:pt x="4" y="488"/>
                  </a:lnTo>
                  <a:lnTo>
                    <a:pt x="4" y="475"/>
                  </a:lnTo>
                  <a:lnTo>
                    <a:pt x="4" y="469"/>
                  </a:lnTo>
                  <a:lnTo>
                    <a:pt x="4" y="465"/>
                  </a:lnTo>
                  <a:lnTo>
                    <a:pt x="6" y="456"/>
                  </a:lnTo>
                  <a:lnTo>
                    <a:pt x="6" y="450"/>
                  </a:lnTo>
                  <a:lnTo>
                    <a:pt x="6" y="446"/>
                  </a:lnTo>
                  <a:lnTo>
                    <a:pt x="6" y="442"/>
                  </a:lnTo>
                  <a:lnTo>
                    <a:pt x="6" y="440"/>
                  </a:lnTo>
                  <a:lnTo>
                    <a:pt x="6" y="390"/>
                  </a:lnTo>
                  <a:lnTo>
                    <a:pt x="6" y="383"/>
                  </a:lnTo>
                  <a:lnTo>
                    <a:pt x="6" y="379"/>
                  </a:lnTo>
                  <a:lnTo>
                    <a:pt x="6" y="371"/>
                  </a:lnTo>
                  <a:lnTo>
                    <a:pt x="6" y="363"/>
                  </a:lnTo>
                  <a:lnTo>
                    <a:pt x="6" y="356"/>
                  </a:lnTo>
                  <a:lnTo>
                    <a:pt x="6" y="335"/>
                  </a:lnTo>
                  <a:lnTo>
                    <a:pt x="6" y="313"/>
                  </a:lnTo>
                  <a:lnTo>
                    <a:pt x="6" y="298"/>
                  </a:lnTo>
                  <a:lnTo>
                    <a:pt x="6" y="294"/>
                  </a:lnTo>
                  <a:lnTo>
                    <a:pt x="8" y="296"/>
                  </a:lnTo>
                  <a:lnTo>
                    <a:pt x="12" y="298"/>
                  </a:lnTo>
                  <a:lnTo>
                    <a:pt x="18" y="306"/>
                  </a:lnTo>
                  <a:lnTo>
                    <a:pt x="19" y="308"/>
                  </a:lnTo>
                  <a:lnTo>
                    <a:pt x="33" y="319"/>
                  </a:lnTo>
                  <a:lnTo>
                    <a:pt x="41" y="325"/>
                  </a:lnTo>
                  <a:lnTo>
                    <a:pt x="46" y="329"/>
                  </a:lnTo>
                  <a:lnTo>
                    <a:pt x="52" y="329"/>
                  </a:lnTo>
                  <a:lnTo>
                    <a:pt x="56" y="331"/>
                  </a:lnTo>
                  <a:lnTo>
                    <a:pt x="60" y="329"/>
                  </a:lnTo>
                  <a:lnTo>
                    <a:pt x="64" y="327"/>
                  </a:lnTo>
                  <a:lnTo>
                    <a:pt x="66" y="325"/>
                  </a:lnTo>
                  <a:lnTo>
                    <a:pt x="69" y="323"/>
                  </a:lnTo>
                  <a:lnTo>
                    <a:pt x="77" y="317"/>
                  </a:lnTo>
                  <a:lnTo>
                    <a:pt x="83" y="315"/>
                  </a:lnTo>
                  <a:lnTo>
                    <a:pt x="89" y="312"/>
                  </a:lnTo>
                  <a:lnTo>
                    <a:pt x="96" y="302"/>
                  </a:lnTo>
                  <a:lnTo>
                    <a:pt x="102" y="290"/>
                  </a:lnTo>
                  <a:lnTo>
                    <a:pt x="104" y="273"/>
                  </a:lnTo>
                  <a:lnTo>
                    <a:pt x="98" y="256"/>
                  </a:lnTo>
                  <a:lnTo>
                    <a:pt x="98" y="252"/>
                  </a:lnTo>
                  <a:lnTo>
                    <a:pt x="96" y="248"/>
                  </a:lnTo>
                  <a:lnTo>
                    <a:pt x="98" y="244"/>
                  </a:lnTo>
                  <a:lnTo>
                    <a:pt x="100" y="241"/>
                  </a:lnTo>
                  <a:lnTo>
                    <a:pt x="102" y="239"/>
                  </a:lnTo>
                  <a:lnTo>
                    <a:pt x="106" y="233"/>
                  </a:lnTo>
                  <a:lnTo>
                    <a:pt x="114" y="227"/>
                  </a:lnTo>
                  <a:lnTo>
                    <a:pt x="121" y="227"/>
                  </a:lnTo>
                  <a:lnTo>
                    <a:pt x="129" y="225"/>
                  </a:lnTo>
                  <a:lnTo>
                    <a:pt x="135" y="227"/>
                  </a:lnTo>
                  <a:lnTo>
                    <a:pt x="142" y="227"/>
                  </a:lnTo>
                  <a:lnTo>
                    <a:pt x="148" y="229"/>
                  </a:lnTo>
                  <a:lnTo>
                    <a:pt x="156" y="231"/>
                  </a:lnTo>
                  <a:lnTo>
                    <a:pt x="162" y="235"/>
                  </a:lnTo>
                  <a:lnTo>
                    <a:pt x="167" y="241"/>
                  </a:lnTo>
                  <a:lnTo>
                    <a:pt x="171" y="242"/>
                  </a:lnTo>
                  <a:lnTo>
                    <a:pt x="179" y="244"/>
                  </a:lnTo>
                  <a:lnTo>
                    <a:pt x="187" y="248"/>
                  </a:lnTo>
                  <a:lnTo>
                    <a:pt x="192" y="250"/>
                  </a:lnTo>
                  <a:lnTo>
                    <a:pt x="198" y="252"/>
                  </a:lnTo>
                  <a:lnTo>
                    <a:pt x="204" y="256"/>
                  </a:lnTo>
                  <a:lnTo>
                    <a:pt x="210" y="256"/>
                  </a:lnTo>
                  <a:lnTo>
                    <a:pt x="213" y="258"/>
                  </a:lnTo>
                  <a:lnTo>
                    <a:pt x="219" y="258"/>
                  </a:lnTo>
                  <a:lnTo>
                    <a:pt x="227" y="260"/>
                  </a:lnTo>
                  <a:lnTo>
                    <a:pt x="235" y="264"/>
                  </a:lnTo>
                  <a:lnTo>
                    <a:pt x="240" y="269"/>
                  </a:lnTo>
                  <a:lnTo>
                    <a:pt x="242" y="271"/>
                  </a:lnTo>
                  <a:lnTo>
                    <a:pt x="248" y="277"/>
                  </a:lnTo>
                  <a:lnTo>
                    <a:pt x="248" y="279"/>
                  </a:lnTo>
                  <a:lnTo>
                    <a:pt x="250" y="283"/>
                  </a:lnTo>
                  <a:lnTo>
                    <a:pt x="252" y="283"/>
                  </a:lnTo>
                  <a:lnTo>
                    <a:pt x="256" y="292"/>
                  </a:lnTo>
                  <a:lnTo>
                    <a:pt x="258" y="294"/>
                  </a:lnTo>
                  <a:lnTo>
                    <a:pt x="261" y="294"/>
                  </a:lnTo>
                  <a:lnTo>
                    <a:pt x="273" y="294"/>
                  </a:lnTo>
                  <a:lnTo>
                    <a:pt x="296" y="296"/>
                  </a:lnTo>
                  <a:lnTo>
                    <a:pt x="302" y="296"/>
                  </a:lnTo>
                  <a:lnTo>
                    <a:pt x="304" y="294"/>
                  </a:lnTo>
                  <a:lnTo>
                    <a:pt x="306" y="294"/>
                  </a:lnTo>
                  <a:lnTo>
                    <a:pt x="307" y="292"/>
                  </a:lnTo>
                  <a:lnTo>
                    <a:pt x="311" y="290"/>
                  </a:lnTo>
                  <a:lnTo>
                    <a:pt x="315" y="287"/>
                  </a:lnTo>
                  <a:lnTo>
                    <a:pt x="317" y="285"/>
                  </a:lnTo>
                  <a:lnTo>
                    <a:pt x="321" y="281"/>
                  </a:lnTo>
                  <a:lnTo>
                    <a:pt x="325" y="279"/>
                  </a:lnTo>
                  <a:lnTo>
                    <a:pt x="327" y="277"/>
                  </a:lnTo>
                  <a:lnTo>
                    <a:pt x="332" y="271"/>
                  </a:lnTo>
                  <a:lnTo>
                    <a:pt x="340" y="262"/>
                  </a:lnTo>
                  <a:lnTo>
                    <a:pt x="342" y="260"/>
                  </a:lnTo>
                  <a:lnTo>
                    <a:pt x="342" y="258"/>
                  </a:lnTo>
                  <a:lnTo>
                    <a:pt x="344" y="256"/>
                  </a:lnTo>
                  <a:lnTo>
                    <a:pt x="348" y="254"/>
                  </a:lnTo>
                  <a:lnTo>
                    <a:pt x="350" y="250"/>
                  </a:lnTo>
                  <a:lnTo>
                    <a:pt x="352" y="250"/>
                  </a:lnTo>
                  <a:lnTo>
                    <a:pt x="354" y="248"/>
                  </a:lnTo>
                  <a:lnTo>
                    <a:pt x="357" y="244"/>
                  </a:lnTo>
                  <a:lnTo>
                    <a:pt x="359" y="244"/>
                  </a:lnTo>
                  <a:lnTo>
                    <a:pt x="361" y="241"/>
                  </a:lnTo>
                  <a:lnTo>
                    <a:pt x="365" y="235"/>
                  </a:lnTo>
                  <a:lnTo>
                    <a:pt x="369" y="231"/>
                  </a:lnTo>
                  <a:lnTo>
                    <a:pt x="371" y="227"/>
                  </a:lnTo>
                  <a:lnTo>
                    <a:pt x="371" y="225"/>
                  </a:lnTo>
                  <a:lnTo>
                    <a:pt x="377" y="223"/>
                  </a:lnTo>
                  <a:lnTo>
                    <a:pt x="384" y="219"/>
                  </a:lnTo>
                  <a:lnTo>
                    <a:pt x="388" y="219"/>
                  </a:lnTo>
                  <a:lnTo>
                    <a:pt x="392" y="219"/>
                  </a:lnTo>
                  <a:lnTo>
                    <a:pt x="396" y="219"/>
                  </a:lnTo>
                  <a:lnTo>
                    <a:pt x="398" y="221"/>
                  </a:lnTo>
                  <a:lnTo>
                    <a:pt x="402" y="221"/>
                  </a:lnTo>
                  <a:lnTo>
                    <a:pt x="404" y="223"/>
                  </a:lnTo>
                  <a:lnTo>
                    <a:pt x="407" y="225"/>
                  </a:lnTo>
                  <a:lnTo>
                    <a:pt x="409" y="227"/>
                  </a:lnTo>
                  <a:lnTo>
                    <a:pt x="409" y="229"/>
                  </a:lnTo>
                  <a:lnTo>
                    <a:pt x="411" y="231"/>
                  </a:lnTo>
                  <a:lnTo>
                    <a:pt x="415" y="235"/>
                  </a:lnTo>
                  <a:lnTo>
                    <a:pt x="415" y="239"/>
                  </a:lnTo>
                  <a:lnTo>
                    <a:pt x="417" y="242"/>
                  </a:lnTo>
                  <a:lnTo>
                    <a:pt x="417" y="244"/>
                  </a:lnTo>
                  <a:lnTo>
                    <a:pt x="417" y="248"/>
                  </a:lnTo>
                  <a:lnTo>
                    <a:pt x="417" y="250"/>
                  </a:lnTo>
                  <a:lnTo>
                    <a:pt x="415" y="252"/>
                  </a:lnTo>
                  <a:lnTo>
                    <a:pt x="415" y="254"/>
                  </a:lnTo>
                  <a:lnTo>
                    <a:pt x="413" y="256"/>
                  </a:lnTo>
                  <a:lnTo>
                    <a:pt x="411" y="258"/>
                  </a:lnTo>
                  <a:lnTo>
                    <a:pt x="409" y="256"/>
                  </a:lnTo>
                  <a:lnTo>
                    <a:pt x="407" y="260"/>
                  </a:lnTo>
                  <a:lnTo>
                    <a:pt x="404" y="264"/>
                  </a:lnTo>
                  <a:lnTo>
                    <a:pt x="402" y="265"/>
                  </a:lnTo>
                  <a:lnTo>
                    <a:pt x="402" y="267"/>
                  </a:lnTo>
                  <a:lnTo>
                    <a:pt x="398" y="273"/>
                  </a:lnTo>
                  <a:lnTo>
                    <a:pt x="398" y="277"/>
                  </a:lnTo>
                  <a:lnTo>
                    <a:pt x="398" y="283"/>
                  </a:lnTo>
                  <a:lnTo>
                    <a:pt x="398" y="285"/>
                  </a:lnTo>
                  <a:lnTo>
                    <a:pt x="398" y="287"/>
                  </a:lnTo>
                  <a:lnTo>
                    <a:pt x="398" y="289"/>
                  </a:lnTo>
                  <a:lnTo>
                    <a:pt x="398" y="290"/>
                  </a:lnTo>
                  <a:lnTo>
                    <a:pt x="400" y="290"/>
                  </a:lnTo>
                  <a:lnTo>
                    <a:pt x="402" y="292"/>
                  </a:lnTo>
                  <a:lnTo>
                    <a:pt x="404" y="292"/>
                  </a:lnTo>
                  <a:lnTo>
                    <a:pt x="404" y="294"/>
                  </a:lnTo>
                  <a:lnTo>
                    <a:pt x="405" y="294"/>
                  </a:lnTo>
                  <a:lnTo>
                    <a:pt x="405" y="292"/>
                  </a:lnTo>
                  <a:lnTo>
                    <a:pt x="407" y="292"/>
                  </a:lnTo>
                  <a:lnTo>
                    <a:pt x="409" y="290"/>
                  </a:lnTo>
                  <a:lnTo>
                    <a:pt x="411" y="289"/>
                  </a:lnTo>
                  <a:lnTo>
                    <a:pt x="413" y="289"/>
                  </a:lnTo>
                  <a:lnTo>
                    <a:pt x="419" y="285"/>
                  </a:lnTo>
                  <a:lnTo>
                    <a:pt x="423" y="283"/>
                  </a:lnTo>
                  <a:lnTo>
                    <a:pt x="428" y="277"/>
                  </a:lnTo>
                  <a:lnTo>
                    <a:pt x="432" y="273"/>
                  </a:lnTo>
                  <a:lnTo>
                    <a:pt x="434" y="269"/>
                  </a:lnTo>
                  <a:lnTo>
                    <a:pt x="438" y="264"/>
                  </a:lnTo>
                  <a:lnTo>
                    <a:pt x="444" y="256"/>
                  </a:lnTo>
                  <a:lnTo>
                    <a:pt x="446" y="254"/>
                  </a:lnTo>
                  <a:lnTo>
                    <a:pt x="448" y="252"/>
                  </a:lnTo>
                  <a:lnTo>
                    <a:pt x="450" y="248"/>
                  </a:lnTo>
                  <a:lnTo>
                    <a:pt x="450" y="246"/>
                  </a:lnTo>
                  <a:lnTo>
                    <a:pt x="455" y="239"/>
                  </a:lnTo>
                  <a:lnTo>
                    <a:pt x="459" y="233"/>
                  </a:lnTo>
                  <a:lnTo>
                    <a:pt x="463" y="227"/>
                  </a:lnTo>
                  <a:lnTo>
                    <a:pt x="465" y="225"/>
                  </a:lnTo>
                  <a:lnTo>
                    <a:pt x="478" y="206"/>
                  </a:lnTo>
                  <a:lnTo>
                    <a:pt x="492" y="177"/>
                  </a:lnTo>
                  <a:lnTo>
                    <a:pt x="490" y="164"/>
                  </a:lnTo>
                  <a:lnTo>
                    <a:pt x="492" y="150"/>
                  </a:lnTo>
                  <a:lnTo>
                    <a:pt x="492" y="148"/>
                  </a:lnTo>
                  <a:lnTo>
                    <a:pt x="492" y="146"/>
                  </a:lnTo>
                  <a:lnTo>
                    <a:pt x="490" y="146"/>
                  </a:lnTo>
                  <a:lnTo>
                    <a:pt x="490" y="144"/>
                  </a:lnTo>
                  <a:lnTo>
                    <a:pt x="490" y="143"/>
                  </a:lnTo>
                  <a:lnTo>
                    <a:pt x="490" y="141"/>
                  </a:lnTo>
                  <a:lnTo>
                    <a:pt x="490" y="139"/>
                  </a:lnTo>
                  <a:lnTo>
                    <a:pt x="488" y="137"/>
                  </a:lnTo>
                  <a:lnTo>
                    <a:pt x="488" y="135"/>
                  </a:lnTo>
                  <a:lnTo>
                    <a:pt x="488" y="133"/>
                  </a:lnTo>
                  <a:lnTo>
                    <a:pt x="488" y="131"/>
                  </a:lnTo>
                  <a:lnTo>
                    <a:pt x="488" y="129"/>
                  </a:lnTo>
                  <a:lnTo>
                    <a:pt x="488" y="127"/>
                  </a:lnTo>
                  <a:lnTo>
                    <a:pt x="488" y="125"/>
                  </a:lnTo>
                  <a:lnTo>
                    <a:pt x="488" y="123"/>
                  </a:lnTo>
                  <a:lnTo>
                    <a:pt x="488" y="121"/>
                  </a:lnTo>
                  <a:lnTo>
                    <a:pt x="488" y="120"/>
                  </a:lnTo>
                  <a:lnTo>
                    <a:pt x="490" y="116"/>
                  </a:lnTo>
                  <a:lnTo>
                    <a:pt x="492" y="114"/>
                  </a:lnTo>
                  <a:lnTo>
                    <a:pt x="492" y="112"/>
                  </a:lnTo>
                  <a:lnTo>
                    <a:pt x="498" y="108"/>
                  </a:lnTo>
                  <a:lnTo>
                    <a:pt x="500" y="106"/>
                  </a:lnTo>
                  <a:lnTo>
                    <a:pt x="500" y="104"/>
                  </a:lnTo>
                  <a:lnTo>
                    <a:pt x="500" y="102"/>
                  </a:lnTo>
                  <a:lnTo>
                    <a:pt x="501" y="100"/>
                  </a:lnTo>
                  <a:lnTo>
                    <a:pt x="501" y="89"/>
                  </a:lnTo>
                  <a:lnTo>
                    <a:pt x="503" y="87"/>
                  </a:lnTo>
                  <a:lnTo>
                    <a:pt x="503" y="85"/>
                  </a:lnTo>
                  <a:lnTo>
                    <a:pt x="509" y="70"/>
                  </a:lnTo>
                  <a:lnTo>
                    <a:pt x="509" y="68"/>
                  </a:lnTo>
                  <a:lnTo>
                    <a:pt x="509" y="66"/>
                  </a:lnTo>
                  <a:lnTo>
                    <a:pt x="509" y="64"/>
                  </a:lnTo>
                  <a:lnTo>
                    <a:pt x="509" y="62"/>
                  </a:lnTo>
                  <a:lnTo>
                    <a:pt x="511" y="60"/>
                  </a:lnTo>
                  <a:lnTo>
                    <a:pt x="511" y="58"/>
                  </a:lnTo>
                  <a:lnTo>
                    <a:pt x="511" y="56"/>
                  </a:lnTo>
                  <a:lnTo>
                    <a:pt x="511" y="54"/>
                  </a:lnTo>
                  <a:lnTo>
                    <a:pt x="511" y="52"/>
                  </a:lnTo>
                  <a:lnTo>
                    <a:pt x="511" y="50"/>
                  </a:lnTo>
                  <a:lnTo>
                    <a:pt x="511" y="48"/>
                  </a:lnTo>
                  <a:lnTo>
                    <a:pt x="511" y="47"/>
                  </a:lnTo>
                  <a:lnTo>
                    <a:pt x="513" y="45"/>
                  </a:lnTo>
                  <a:lnTo>
                    <a:pt x="513" y="43"/>
                  </a:lnTo>
                  <a:lnTo>
                    <a:pt x="513" y="41"/>
                  </a:lnTo>
                  <a:lnTo>
                    <a:pt x="515" y="39"/>
                  </a:lnTo>
                  <a:lnTo>
                    <a:pt x="515" y="37"/>
                  </a:lnTo>
                  <a:lnTo>
                    <a:pt x="517" y="37"/>
                  </a:lnTo>
                  <a:lnTo>
                    <a:pt x="517" y="35"/>
                  </a:lnTo>
                  <a:lnTo>
                    <a:pt x="519" y="35"/>
                  </a:lnTo>
                  <a:lnTo>
                    <a:pt x="519" y="33"/>
                  </a:lnTo>
                  <a:lnTo>
                    <a:pt x="521" y="33"/>
                  </a:lnTo>
                  <a:lnTo>
                    <a:pt x="521" y="31"/>
                  </a:lnTo>
                  <a:lnTo>
                    <a:pt x="523" y="31"/>
                  </a:lnTo>
                  <a:lnTo>
                    <a:pt x="523" y="29"/>
                  </a:lnTo>
                  <a:lnTo>
                    <a:pt x="524" y="27"/>
                  </a:lnTo>
                  <a:lnTo>
                    <a:pt x="526" y="25"/>
                  </a:lnTo>
                  <a:lnTo>
                    <a:pt x="528" y="24"/>
                  </a:lnTo>
                  <a:lnTo>
                    <a:pt x="528" y="22"/>
                  </a:lnTo>
                  <a:lnTo>
                    <a:pt x="530" y="22"/>
                  </a:lnTo>
                  <a:lnTo>
                    <a:pt x="530" y="20"/>
                  </a:lnTo>
                  <a:lnTo>
                    <a:pt x="532" y="20"/>
                  </a:lnTo>
                  <a:lnTo>
                    <a:pt x="532" y="18"/>
                  </a:lnTo>
                  <a:lnTo>
                    <a:pt x="534" y="18"/>
                  </a:lnTo>
                  <a:lnTo>
                    <a:pt x="536" y="16"/>
                  </a:lnTo>
                  <a:lnTo>
                    <a:pt x="536" y="14"/>
                  </a:lnTo>
                  <a:lnTo>
                    <a:pt x="538" y="14"/>
                  </a:lnTo>
                  <a:lnTo>
                    <a:pt x="540" y="14"/>
                  </a:lnTo>
                  <a:lnTo>
                    <a:pt x="540" y="12"/>
                  </a:lnTo>
                  <a:lnTo>
                    <a:pt x="542" y="12"/>
                  </a:lnTo>
                  <a:lnTo>
                    <a:pt x="544" y="12"/>
                  </a:lnTo>
                  <a:lnTo>
                    <a:pt x="546" y="12"/>
                  </a:lnTo>
                  <a:lnTo>
                    <a:pt x="548" y="12"/>
                  </a:lnTo>
                  <a:lnTo>
                    <a:pt x="548" y="10"/>
                  </a:lnTo>
                  <a:lnTo>
                    <a:pt x="549" y="10"/>
                  </a:lnTo>
                  <a:lnTo>
                    <a:pt x="551" y="8"/>
                  </a:lnTo>
                  <a:lnTo>
                    <a:pt x="553" y="8"/>
                  </a:lnTo>
                  <a:lnTo>
                    <a:pt x="559" y="6"/>
                  </a:lnTo>
                  <a:lnTo>
                    <a:pt x="563" y="4"/>
                  </a:lnTo>
                  <a:lnTo>
                    <a:pt x="574" y="2"/>
                  </a:lnTo>
                  <a:lnTo>
                    <a:pt x="586" y="0"/>
                  </a:lnTo>
                  <a:lnTo>
                    <a:pt x="594" y="2"/>
                  </a:lnTo>
                  <a:lnTo>
                    <a:pt x="601" y="4"/>
                  </a:lnTo>
                  <a:lnTo>
                    <a:pt x="615" y="4"/>
                  </a:lnTo>
                  <a:lnTo>
                    <a:pt x="615" y="2"/>
                  </a:lnTo>
                  <a:lnTo>
                    <a:pt x="620" y="0"/>
                  </a:lnTo>
                  <a:lnTo>
                    <a:pt x="632" y="4"/>
                  </a:lnTo>
                  <a:lnTo>
                    <a:pt x="640" y="8"/>
                  </a:lnTo>
                  <a:lnTo>
                    <a:pt x="647" y="12"/>
                  </a:lnTo>
                  <a:lnTo>
                    <a:pt x="655" y="18"/>
                  </a:lnTo>
                  <a:lnTo>
                    <a:pt x="663" y="22"/>
                  </a:lnTo>
                  <a:lnTo>
                    <a:pt x="678" y="35"/>
                  </a:lnTo>
                  <a:lnTo>
                    <a:pt x="693" y="41"/>
                  </a:lnTo>
                  <a:lnTo>
                    <a:pt x="734" y="64"/>
                  </a:lnTo>
                  <a:lnTo>
                    <a:pt x="745" y="66"/>
                  </a:lnTo>
                  <a:lnTo>
                    <a:pt x="763" y="66"/>
                  </a:lnTo>
                  <a:lnTo>
                    <a:pt x="778" y="70"/>
                  </a:lnTo>
                  <a:lnTo>
                    <a:pt x="782" y="70"/>
                  </a:lnTo>
                  <a:lnTo>
                    <a:pt x="788" y="70"/>
                  </a:lnTo>
                  <a:lnTo>
                    <a:pt x="789" y="70"/>
                  </a:lnTo>
                  <a:lnTo>
                    <a:pt x="791" y="70"/>
                  </a:lnTo>
                  <a:lnTo>
                    <a:pt x="793" y="70"/>
                  </a:lnTo>
                  <a:lnTo>
                    <a:pt x="816" y="70"/>
                  </a:lnTo>
                  <a:lnTo>
                    <a:pt x="818" y="70"/>
                  </a:lnTo>
                  <a:lnTo>
                    <a:pt x="822" y="70"/>
                  </a:lnTo>
                  <a:lnTo>
                    <a:pt x="826" y="70"/>
                  </a:lnTo>
                  <a:lnTo>
                    <a:pt x="845" y="70"/>
                  </a:lnTo>
                  <a:lnTo>
                    <a:pt x="853" y="70"/>
                  </a:lnTo>
                  <a:lnTo>
                    <a:pt x="870" y="70"/>
                  </a:lnTo>
                  <a:lnTo>
                    <a:pt x="878" y="70"/>
                  </a:lnTo>
                  <a:lnTo>
                    <a:pt x="882" y="70"/>
                  </a:lnTo>
                  <a:lnTo>
                    <a:pt x="897" y="70"/>
                  </a:lnTo>
                  <a:lnTo>
                    <a:pt x="912" y="70"/>
                  </a:lnTo>
                  <a:lnTo>
                    <a:pt x="922" y="70"/>
                  </a:lnTo>
                  <a:lnTo>
                    <a:pt x="924" y="70"/>
                  </a:lnTo>
                  <a:lnTo>
                    <a:pt x="934" y="68"/>
                  </a:lnTo>
                  <a:lnTo>
                    <a:pt x="939" y="68"/>
                  </a:lnTo>
                  <a:lnTo>
                    <a:pt x="941" y="68"/>
                  </a:lnTo>
                  <a:lnTo>
                    <a:pt x="945" y="68"/>
                  </a:lnTo>
                  <a:lnTo>
                    <a:pt x="951" y="68"/>
                  </a:lnTo>
                  <a:lnTo>
                    <a:pt x="955" y="68"/>
                  </a:lnTo>
                  <a:lnTo>
                    <a:pt x="960" y="68"/>
                  </a:lnTo>
                  <a:lnTo>
                    <a:pt x="966" y="68"/>
                  </a:lnTo>
                  <a:lnTo>
                    <a:pt x="968" y="68"/>
                  </a:lnTo>
                  <a:lnTo>
                    <a:pt x="976" y="68"/>
                  </a:lnTo>
                  <a:lnTo>
                    <a:pt x="978" y="68"/>
                  </a:lnTo>
                  <a:lnTo>
                    <a:pt x="980" y="68"/>
                  </a:lnTo>
                  <a:lnTo>
                    <a:pt x="987" y="68"/>
                  </a:lnTo>
                  <a:lnTo>
                    <a:pt x="1006" y="68"/>
                  </a:lnTo>
                  <a:lnTo>
                    <a:pt x="1010" y="68"/>
                  </a:lnTo>
                  <a:lnTo>
                    <a:pt x="1014" y="68"/>
                  </a:lnTo>
                  <a:lnTo>
                    <a:pt x="1018" y="68"/>
                  </a:lnTo>
                  <a:lnTo>
                    <a:pt x="1022" y="68"/>
                  </a:lnTo>
                  <a:lnTo>
                    <a:pt x="1024" y="68"/>
                  </a:lnTo>
                  <a:lnTo>
                    <a:pt x="1028" y="68"/>
                  </a:lnTo>
                  <a:lnTo>
                    <a:pt x="1030" y="70"/>
                  </a:lnTo>
                  <a:lnTo>
                    <a:pt x="1033" y="70"/>
                  </a:lnTo>
                  <a:lnTo>
                    <a:pt x="1041" y="68"/>
                  </a:lnTo>
                  <a:lnTo>
                    <a:pt x="1043" y="68"/>
                  </a:lnTo>
                  <a:lnTo>
                    <a:pt x="1047" y="68"/>
                  </a:lnTo>
                  <a:lnTo>
                    <a:pt x="1054" y="68"/>
                  </a:lnTo>
                  <a:lnTo>
                    <a:pt x="1060" y="68"/>
                  </a:lnTo>
                  <a:lnTo>
                    <a:pt x="1066" y="68"/>
                  </a:lnTo>
                  <a:lnTo>
                    <a:pt x="1072" y="68"/>
                  </a:lnTo>
                  <a:lnTo>
                    <a:pt x="1076" y="68"/>
                  </a:lnTo>
                  <a:lnTo>
                    <a:pt x="1083" y="68"/>
                  </a:lnTo>
                  <a:lnTo>
                    <a:pt x="1087" y="68"/>
                  </a:lnTo>
                  <a:lnTo>
                    <a:pt x="1091" y="68"/>
                  </a:lnTo>
                  <a:lnTo>
                    <a:pt x="1095" y="68"/>
                  </a:lnTo>
                  <a:lnTo>
                    <a:pt x="1099" y="68"/>
                  </a:lnTo>
                  <a:lnTo>
                    <a:pt x="1102" y="68"/>
                  </a:lnTo>
                  <a:lnTo>
                    <a:pt x="1106" y="68"/>
                  </a:lnTo>
                  <a:lnTo>
                    <a:pt x="1110" y="68"/>
                  </a:lnTo>
                  <a:lnTo>
                    <a:pt x="1116" y="68"/>
                  </a:lnTo>
                  <a:lnTo>
                    <a:pt x="1118" y="68"/>
                  </a:lnTo>
                  <a:lnTo>
                    <a:pt x="1122" y="68"/>
                  </a:lnTo>
                  <a:lnTo>
                    <a:pt x="1124" y="68"/>
                  </a:lnTo>
                  <a:lnTo>
                    <a:pt x="1126" y="68"/>
                  </a:lnTo>
                  <a:lnTo>
                    <a:pt x="1129" y="68"/>
                  </a:lnTo>
                  <a:lnTo>
                    <a:pt x="1133" y="68"/>
                  </a:lnTo>
                  <a:lnTo>
                    <a:pt x="1135" y="68"/>
                  </a:lnTo>
                  <a:lnTo>
                    <a:pt x="1139" y="68"/>
                  </a:lnTo>
                  <a:lnTo>
                    <a:pt x="1143" y="68"/>
                  </a:lnTo>
                  <a:lnTo>
                    <a:pt x="1145" y="68"/>
                  </a:lnTo>
                  <a:lnTo>
                    <a:pt x="1152" y="68"/>
                  </a:lnTo>
                  <a:lnTo>
                    <a:pt x="1154" y="68"/>
                  </a:lnTo>
                  <a:lnTo>
                    <a:pt x="1156" y="68"/>
                  </a:lnTo>
                  <a:lnTo>
                    <a:pt x="1162" y="70"/>
                  </a:lnTo>
                  <a:lnTo>
                    <a:pt x="1168" y="70"/>
                  </a:lnTo>
                  <a:lnTo>
                    <a:pt x="1170" y="70"/>
                  </a:lnTo>
                  <a:lnTo>
                    <a:pt x="1172" y="70"/>
                  </a:lnTo>
                  <a:lnTo>
                    <a:pt x="1175" y="70"/>
                  </a:lnTo>
                  <a:lnTo>
                    <a:pt x="1177" y="70"/>
                  </a:lnTo>
                  <a:lnTo>
                    <a:pt x="1183" y="70"/>
                  </a:lnTo>
                  <a:lnTo>
                    <a:pt x="1197" y="70"/>
                  </a:lnTo>
                  <a:lnTo>
                    <a:pt x="1199" y="70"/>
                  </a:lnTo>
                  <a:lnTo>
                    <a:pt x="1212" y="70"/>
                  </a:lnTo>
                  <a:lnTo>
                    <a:pt x="1225" y="70"/>
                  </a:lnTo>
                  <a:lnTo>
                    <a:pt x="1229" y="70"/>
                  </a:lnTo>
                  <a:lnTo>
                    <a:pt x="1231" y="70"/>
                  </a:lnTo>
                  <a:lnTo>
                    <a:pt x="1235" y="70"/>
                  </a:lnTo>
                  <a:lnTo>
                    <a:pt x="1237" y="70"/>
                  </a:lnTo>
                  <a:lnTo>
                    <a:pt x="1241" y="70"/>
                  </a:lnTo>
                  <a:lnTo>
                    <a:pt x="1245" y="70"/>
                  </a:lnTo>
                  <a:lnTo>
                    <a:pt x="1247" y="70"/>
                  </a:lnTo>
                  <a:lnTo>
                    <a:pt x="1248" y="70"/>
                  </a:lnTo>
                  <a:lnTo>
                    <a:pt x="1250" y="70"/>
                  </a:lnTo>
                  <a:lnTo>
                    <a:pt x="1252" y="70"/>
                  </a:lnTo>
                  <a:lnTo>
                    <a:pt x="1254" y="70"/>
                  </a:lnTo>
                  <a:lnTo>
                    <a:pt x="1258" y="70"/>
                  </a:lnTo>
                  <a:lnTo>
                    <a:pt x="1260" y="70"/>
                  </a:lnTo>
                  <a:lnTo>
                    <a:pt x="1264" y="70"/>
                  </a:lnTo>
                  <a:lnTo>
                    <a:pt x="1266" y="70"/>
                  </a:lnTo>
                  <a:lnTo>
                    <a:pt x="1268" y="70"/>
                  </a:lnTo>
                  <a:lnTo>
                    <a:pt x="1270" y="70"/>
                  </a:lnTo>
                  <a:lnTo>
                    <a:pt x="1271" y="70"/>
                  </a:lnTo>
                  <a:lnTo>
                    <a:pt x="1275" y="70"/>
                  </a:lnTo>
                  <a:lnTo>
                    <a:pt x="1279" y="70"/>
                  </a:lnTo>
                  <a:lnTo>
                    <a:pt x="1289" y="70"/>
                  </a:lnTo>
                  <a:lnTo>
                    <a:pt x="1291" y="70"/>
                  </a:lnTo>
                  <a:lnTo>
                    <a:pt x="1295" y="70"/>
                  </a:lnTo>
                  <a:lnTo>
                    <a:pt x="1298" y="70"/>
                  </a:lnTo>
                  <a:lnTo>
                    <a:pt x="1302" y="70"/>
                  </a:lnTo>
                  <a:lnTo>
                    <a:pt x="1306" y="70"/>
                  </a:lnTo>
                  <a:lnTo>
                    <a:pt x="1308" y="70"/>
                  </a:lnTo>
                  <a:lnTo>
                    <a:pt x="1312" y="70"/>
                  </a:lnTo>
                  <a:lnTo>
                    <a:pt x="1316" y="70"/>
                  </a:lnTo>
                  <a:lnTo>
                    <a:pt x="1319" y="70"/>
                  </a:lnTo>
                  <a:lnTo>
                    <a:pt x="1319" y="73"/>
                  </a:lnTo>
                  <a:lnTo>
                    <a:pt x="1319" y="77"/>
                  </a:lnTo>
                  <a:lnTo>
                    <a:pt x="1319" y="79"/>
                  </a:lnTo>
                  <a:lnTo>
                    <a:pt x="1319" y="81"/>
                  </a:lnTo>
                  <a:lnTo>
                    <a:pt x="1319" y="83"/>
                  </a:lnTo>
                  <a:lnTo>
                    <a:pt x="1319" y="85"/>
                  </a:lnTo>
                  <a:lnTo>
                    <a:pt x="1319" y="89"/>
                  </a:lnTo>
                  <a:lnTo>
                    <a:pt x="1318" y="93"/>
                  </a:lnTo>
                  <a:lnTo>
                    <a:pt x="1318" y="95"/>
                  </a:lnTo>
                  <a:lnTo>
                    <a:pt x="1318" y="96"/>
                  </a:lnTo>
                  <a:lnTo>
                    <a:pt x="1318" y="98"/>
                  </a:lnTo>
                  <a:lnTo>
                    <a:pt x="1318" y="100"/>
                  </a:lnTo>
                  <a:lnTo>
                    <a:pt x="1318" y="104"/>
                  </a:lnTo>
                  <a:lnTo>
                    <a:pt x="1318" y="106"/>
                  </a:lnTo>
                  <a:lnTo>
                    <a:pt x="1318" y="114"/>
                  </a:lnTo>
                  <a:lnTo>
                    <a:pt x="1318" y="118"/>
                  </a:lnTo>
                  <a:lnTo>
                    <a:pt x="1318" y="120"/>
                  </a:lnTo>
                  <a:lnTo>
                    <a:pt x="1318" y="127"/>
                  </a:lnTo>
                  <a:lnTo>
                    <a:pt x="1318" y="133"/>
                  </a:lnTo>
                  <a:lnTo>
                    <a:pt x="1318" y="135"/>
                  </a:lnTo>
                  <a:lnTo>
                    <a:pt x="1318" y="137"/>
                  </a:lnTo>
                  <a:lnTo>
                    <a:pt x="1318" y="141"/>
                  </a:lnTo>
                  <a:lnTo>
                    <a:pt x="1318" y="143"/>
                  </a:lnTo>
                  <a:lnTo>
                    <a:pt x="1318" y="146"/>
                  </a:lnTo>
                  <a:lnTo>
                    <a:pt x="1318" y="154"/>
                  </a:lnTo>
                  <a:lnTo>
                    <a:pt x="1318" y="156"/>
                  </a:lnTo>
                  <a:lnTo>
                    <a:pt x="1318" y="160"/>
                  </a:lnTo>
                  <a:lnTo>
                    <a:pt x="1318" y="162"/>
                  </a:lnTo>
                  <a:lnTo>
                    <a:pt x="1318" y="168"/>
                  </a:lnTo>
                  <a:lnTo>
                    <a:pt x="1318" y="171"/>
                  </a:lnTo>
                  <a:lnTo>
                    <a:pt x="1318" y="177"/>
                  </a:lnTo>
                  <a:lnTo>
                    <a:pt x="1318" y="181"/>
                  </a:lnTo>
                  <a:lnTo>
                    <a:pt x="1318" y="187"/>
                  </a:lnTo>
                  <a:lnTo>
                    <a:pt x="1318" y="189"/>
                  </a:lnTo>
                  <a:lnTo>
                    <a:pt x="1318" y="191"/>
                  </a:lnTo>
                  <a:lnTo>
                    <a:pt x="1318" y="193"/>
                  </a:lnTo>
                  <a:lnTo>
                    <a:pt x="1318" y="204"/>
                  </a:lnTo>
                  <a:lnTo>
                    <a:pt x="1318" y="208"/>
                  </a:lnTo>
                  <a:lnTo>
                    <a:pt x="1318" y="212"/>
                  </a:lnTo>
                  <a:lnTo>
                    <a:pt x="1318" y="214"/>
                  </a:lnTo>
                  <a:lnTo>
                    <a:pt x="1318" y="217"/>
                  </a:lnTo>
                  <a:lnTo>
                    <a:pt x="1318" y="221"/>
                  </a:lnTo>
                  <a:lnTo>
                    <a:pt x="1318" y="223"/>
                  </a:lnTo>
                  <a:lnTo>
                    <a:pt x="1318" y="227"/>
                  </a:lnTo>
                  <a:lnTo>
                    <a:pt x="1318" y="229"/>
                  </a:lnTo>
                  <a:lnTo>
                    <a:pt x="1318" y="233"/>
                  </a:lnTo>
                  <a:lnTo>
                    <a:pt x="1318" y="237"/>
                  </a:lnTo>
                  <a:lnTo>
                    <a:pt x="1318" y="239"/>
                  </a:lnTo>
                  <a:lnTo>
                    <a:pt x="1318" y="242"/>
                  </a:lnTo>
                  <a:lnTo>
                    <a:pt x="1318" y="246"/>
                  </a:lnTo>
                  <a:lnTo>
                    <a:pt x="1318" y="250"/>
                  </a:lnTo>
                  <a:lnTo>
                    <a:pt x="1318" y="254"/>
                  </a:lnTo>
                  <a:lnTo>
                    <a:pt x="1318" y="258"/>
                  </a:lnTo>
                  <a:lnTo>
                    <a:pt x="1318" y="260"/>
                  </a:lnTo>
                  <a:lnTo>
                    <a:pt x="1318" y="267"/>
                  </a:lnTo>
                  <a:lnTo>
                    <a:pt x="1318" y="275"/>
                  </a:lnTo>
                  <a:lnTo>
                    <a:pt x="1318" y="281"/>
                  </a:lnTo>
                  <a:lnTo>
                    <a:pt x="1316" y="289"/>
                  </a:lnTo>
                  <a:lnTo>
                    <a:pt x="1316" y="294"/>
                  </a:lnTo>
                  <a:lnTo>
                    <a:pt x="1316" y="302"/>
                  </a:lnTo>
                  <a:lnTo>
                    <a:pt x="1316" y="313"/>
                  </a:lnTo>
                  <a:lnTo>
                    <a:pt x="1316" y="317"/>
                  </a:lnTo>
                  <a:lnTo>
                    <a:pt x="1316" y="319"/>
                  </a:lnTo>
                  <a:lnTo>
                    <a:pt x="1316" y="321"/>
                  </a:lnTo>
                  <a:lnTo>
                    <a:pt x="1316" y="327"/>
                  </a:lnTo>
                  <a:lnTo>
                    <a:pt x="1316" y="329"/>
                  </a:lnTo>
                  <a:lnTo>
                    <a:pt x="1316" y="331"/>
                  </a:lnTo>
                  <a:lnTo>
                    <a:pt x="1316" y="333"/>
                  </a:lnTo>
                  <a:lnTo>
                    <a:pt x="1316" y="335"/>
                  </a:lnTo>
                  <a:lnTo>
                    <a:pt x="1316" y="338"/>
                  </a:lnTo>
                  <a:lnTo>
                    <a:pt x="1316" y="356"/>
                  </a:lnTo>
                  <a:lnTo>
                    <a:pt x="1316" y="360"/>
                  </a:lnTo>
                  <a:lnTo>
                    <a:pt x="1316" y="363"/>
                  </a:lnTo>
                  <a:lnTo>
                    <a:pt x="1316" y="365"/>
                  </a:lnTo>
                  <a:lnTo>
                    <a:pt x="1316" y="367"/>
                  </a:lnTo>
                  <a:lnTo>
                    <a:pt x="1316" y="369"/>
                  </a:lnTo>
                  <a:lnTo>
                    <a:pt x="1316" y="373"/>
                  </a:lnTo>
                  <a:lnTo>
                    <a:pt x="1316" y="375"/>
                  </a:lnTo>
                  <a:lnTo>
                    <a:pt x="1316" y="381"/>
                  </a:lnTo>
                  <a:lnTo>
                    <a:pt x="1316" y="396"/>
                  </a:lnTo>
                  <a:lnTo>
                    <a:pt x="1316" y="398"/>
                  </a:lnTo>
                  <a:lnTo>
                    <a:pt x="1316" y="402"/>
                  </a:lnTo>
                  <a:lnTo>
                    <a:pt x="1316" y="404"/>
                  </a:lnTo>
                  <a:lnTo>
                    <a:pt x="1316" y="406"/>
                  </a:lnTo>
                  <a:lnTo>
                    <a:pt x="1316" y="408"/>
                  </a:lnTo>
                  <a:lnTo>
                    <a:pt x="1316" y="413"/>
                  </a:lnTo>
                  <a:lnTo>
                    <a:pt x="1316" y="423"/>
                  </a:lnTo>
                  <a:lnTo>
                    <a:pt x="1316" y="425"/>
                  </a:lnTo>
                  <a:lnTo>
                    <a:pt x="1316" y="429"/>
                  </a:lnTo>
                  <a:lnTo>
                    <a:pt x="1316" y="431"/>
                  </a:lnTo>
                  <a:lnTo>
                    <a:pt x="1316" y="434"/>
                  </a:lnTo>
                  <a:lnTo>
                    <a:pt x="1316" y="444"/>
                  </a:lnTo>
                  <a:lnTo>
                    <a:pt x="1316" y="446"/>
                  </a:lnTo>
                  <a:lnTo>
                    <a:pt x="1316" y="448"/>
                  </a:lnTo>
                  <a:lnTo>
                    <a:pt x="1316" y="450"/>
                  </a:lnTo>
                  <a:lnTo>
                    <a:pt x="1316" y="456"/>
                  </a:lnTo>
                  <a:lnTo>
                    <a:pt x="1316" y="458"/>
                  </a:lnTo>
                  <a:lnTo>
                    <a:pt x="1316" y="461"/>
                  </a:lnTo>
                  <a:lnTo>
                    <a:pt x="1316" y="463"/>
                  </a:lnTo>
                  <a:lnTo>
                    <a:pt x="1316" y="467"/>
                  </a:lnTo>
                  <a:lnTo>
                    <a:pt x="1316" y="469"/>
                  </a:lnTo>
                  <a:lnTo>
                    <a:pt x="1316" y="471"/>
                  </a:lnTo>
                  <a:lnTo>
                    <a:pt x="1316" y="475"/>
                  </a:lnTo>
                  <a:lnTo>
                    <a:pt x="1316" y="477"/>
                  </a:lnTo>
                  <a:lnTo>
                    <a:pt x="1316" y="486"/>
                  </a:lnTo>
                  <a:lnTo>
                    <a:pt x="1316" y="492"/>
                  </a:lnTo>
                  <a:lnTo>
                    <a:pt x="1316" y="498"/>
                  </a:lnTo>
                  <a:lnTo>
                    <a:pt x="1316" y="504"/>
                  </a:lnTo>
                  <a:lnTo>
                    <a:pt x="1316" y="506"/>
                  </a:lnTo>
                  <a:lnTo>
                    <a:pt x="1316" y="507"/>
                  </a:lnTo>
                  <a:lnTo>
                    <a:pt x="1316" y="517"/>
                  </a:lnTo>
                  <a:lnTo>
                    <a:pt x="1316" y="521"/>
                  </a:lnTo>
                  <a:lnTo>
                    <a:pt x="1316" y="525"/>
                  </a:lnTo>
                  <a:lnTo>
                    <a:pt x="1316" y="532"/>
                  </a:lnTo>
                  <a:lnTo>
                    <a:pt x="1316" y="534"/>
                  </a:lnTo>
                  <a:lnTo>
                    <a:pt x="1316" y="559"/>
                  </a:lnTo>
                  <a:lnTo>
                    <a:pt x="1316" y="573"/>
                  </a:lnTo>
                  <a:lnTo>
                    <a:pt x="1316" y="575"/>
                  </a:lnTo>
                  <a:lnTo>
                    <a:pt x="1316" y="580"/>
                  </a:lnTo>
                  <a:lnTo>
                    <a:pt x="1316" y="582"/>
                  </a:lnTo>
                  <a:lnTo>
                    <a:pt x="1316" y="586"/>
                  </a:lnTo>
                  <a:lnTo>
                    <a:pt x="1316" y="590"/>
                  </a:lnTo>
                  <a:lnTo>
                    <a:pt x="1316" y="596"/>
                  </a:lnTo>
                  <a:lnTo>
                    <a:pt x="1316" y="602"/>
                  </a:lnTo>
                  <a:lnTo>
                    <a:pt x="1316" y="605"/>
                  </a:lnTo>
                  <a:lnTo>
                    <a:pt x="1316" y="607"/>
                  </a:lnTo>
                  <a:lnTo>
                    <a:pt x="1316" y="611"/>
                  </a:lnTo>
                  <a:lnTo>
                    <a:pt x="1316" y="613"/>
                  </a:lnTo>
                  <a:lnTo>
                    <a:pt x="1316" y="621"/>
                  </a:lnTo>
                  <a:lnTo>
                    <a:pt x="1316" y="630"/>
                  </a:lnTo>
                  <a:lnTo>
                    <a:pt x="1316" y="632"/>
                  </a:lnTo>
                  <a:lnTo>
                    <a:pt x="1316" y="642"/>
                  </a:lnTo>
                  <a:lnTo>
                    <a:pt x="1316" y="669"/>
                  </a:lnTo>
                  <a:lnTo>
                    <a:pt x="1316" y="673"/>
                  </a:lnTo>
                  <a:lnTo>
                    <a:pt x="1316" y="711"/>
                  </a:lnTo>
                  <a:lnTo>
                    <a:pt x="1316" y="715"/>
                  </a:lnTo>
                  <a:lnTo>
                    <a:pt x="1316" y="723"/>
                  </a:lnTo>
                  <a:lnTo>
                    <a:pt x="1316" y="724"/>
                  </a:lnTo>
                  <a:lnTo>
                    <a:pt x="1316" y="728"/>
                  </a:lnTo>
                  <a:lnTo>
                    <a:pt x="1316" y="732"/>
                  </a:lnTo>
                  <a:lnTo>
                    <a:pt x="1316" y="751"/>
                  </a:lnTo>
                  <a:lnTo>
                    <a:pt x="1316" y="755"/>
                  </a:lnTo>
                  <a:lnTo>
                    <a:pt x="1316" y="759"/>
                  </a:lnTo>
                  <a:lnTo>
                    <a:pt x="1316" y="772"/>
                  </a:lnTo>
                  <a:lnTo>
                    <a:pt x="1316" y="776"/>
                  </a:lnTo>
                  <a:lnTo>
                    <a:pt x="1316" y="778"/>
                  </a:lnTo>
                  <a:lnTo>
                    <a:pt x="1316" y="784"/>
                  </a:lnTo>
                  <a:lnTo>
                    <a:pt x="1316" y="796"/>
                  </a:lnTo>
                  <a:lnTo>
                    <a:pt x="1316" y="797"/>
                  </a:lnTo>
                  <a:lnTo>
                    <a:pt x="1316" y="805"/>
                  </a:lnTo>
                  <a:lnTo>
                    <a:pt x="1316" y="832"/>
                  </a:lnTo>
                  <a:lnTo>
                    <a:pt x="1316" y="859"/>
                  </a:lnTo>
                  <a:lnTo>
                    <a:pt x="1316" y="872"/>
                  </a:lnTo>
                  <a:lnTo>
                    <a:pt x="1316" y="886"/>
                  </a:lnTo>
                  <a:lnTo>
                    <a:pt x="1316" y="915"/>
                  </a:lnTo>
                  <a:lnTo>
                    <a:pt x="1316" y="941"/>
                  </a:lnTo>
                  <a:lnTo>
                    <a:pt x="1316" y="943"/>
                  </a:lnTo>
                  <a:lnTo>
                    <a:pt x="1316" y="949"/>
                  </a:lnTo>
                  <a:lnTo>
                    <a:pt x="1316" y="961"/>
                  </a:lnTo>
                  <a:lnTo>
                    <a:pt x="1316" y="968"/>
                  </a:lnTo>
                  <a:lnTo>
                    <a:pt x="1316" y="995"/>
                  </a:lnTo>
                  <a:lnTo>
                    <a:pt x="1316" y="1009"/>
                  </a:lnTo>
                  <a:lnTo>
                    <a:pt x="1314" y="1018"/>
                  </a:lnTo>
                  <a:lnTo>
                    <a:pt x="1314" y="1020"/>
                  </a:lnTo>
                  <a:lnTo>
                    <a:pt x="1314" y="1039"/>
                  </a:lnTo>
                  <a:lnTo>
                    <a:pt x="1314" y="1049"/>
                  </a:lnTo>
                  <a:lnTo>
                    <a:pt x="1314" y="1076"/>
                  </a:lnTo>
                  <a:lnTo>
                    <a:pt x="1314" y="1105"/>
                  </a:lnTo>
                  <a:lnTo>
                    <a:pt x="1314" y="1130"/>
                  </a:lnTo>
                  <a:lnTo>
                    <a:pt x="1314" y="1145"/>
                  </a:lnTo>
                  <a:lnTo>
                    <a:pt x="1314" y="1149"/>
                  </a:lnTo>
                  <a:lnTo>
                    <a:pt x="1314" y="1157"/>
                  </a:lnTo>
                  <a:lnTo>
                    <a:pt x="1314" y="1159"/>
                  </a:lnTo>
                  <a:lnTo>
                    <a:pt x="1314" y="1160"/>
                  </a:lnTo>
                  <a:lnTo>
                    <a:pt x="1312" y="1185"/>
                  </a:lnTo>
                  <a:lnTo>
                    <a:pt x="1312" y="1201"/>
                  </a:lnTo>
                  <a:lnTo>
                    <a:pt x="1312" y="1205"/>
                  </a:lnTo>
                  <a:lnTo>
                    <a:pt x="1312" y="1212"/>
                  </a:lnTo>
                  <a:lnTo>
                    <a:pt x="1312" y="1214"/>
                  </a:lnTo>
                  <a:lnTo>
                    <a:pt x="1295" y="1214"/>
                  </a:lnTo>
                  <a:lnTo>
                    <a:pt x="1277" y="1214"/>
                  </a:lnTo>
                  <a:lnTo>
                    <a:pt x="1250" y="1214"/>
                  </a:lnTo>
                  <a:lnTo>
                    <a:pt x="1222" y="1214"/>
                  </a:lnTo>
                  <a:lnTo>
                    <a:pt x="1199" y="1214"/>
                  </a:lnTo>
                  <a:lnTo>
                    <a:pt x="1197" y="1214"/>
                  </a:lnTo>
                  <a:lnTo>
                    <a:pt x="1195" y="1214"/>
                  </a:lnTo>
                  <a:lnTo>
                    <a:pt x="1181" y="1214"/>
                  </a:lnTo>
                  <a:lnTo>
                    <a:pt x="1172" y="1214"/>
                  </a:lnTo>
                  <a:lnTo>
                    <a:pt x="1164" y="1214"/>
                  </a:lnTo>
                  <a:lnTo>
                    <a:pt x="1145" y="1214"/>
                  </a:lnTo>
                  <a:lnTo>
                    <a:pt x="1141" y="1214"/>
                  </a:lnTo>
                  <a:lnTo>
                    <a:pt x="1139" y="1214"/>
                  </a:lnTo>
                  <a:lnTo>
                    <a:pt x="1137" y="1214"/>
                  </a:lnTo>
                  <a:lnTo>
                    <a:pt x="1116" y="1214"/>
                  </a:lnTo>
                  <a:lnTo>
                    <a:pt x="1114" y="1214"/>
                  </a:lnTo>
                  <a:lnTo>
                    <a:pt x="1085" y="1214"/>
                  </a:lnTo>
                  <a:lnTo>
                    <a:pt x="1031" y="1214"/>
                  </a:lnTo>
                  <a:lnTo>
                    <a:pt x="1022" y="1214"/>
                  </a:lnTo>
                  <a:lnTo>
                    <a:pt x="993" y="1212"/>
                  </a:lnTo>
                  <a:lnTo>
                    <a:pt x="978" y="1212"/>
                  </a:lnTo>
                  <a:lnTo>
                    <a:pt x="972" y="1212"/>
                  </a:lnTo>
                  <a:lnTo>
                    <a:pt x="970" y="1212"/>
                  </a:lnTo>
                  <a:lnTo>
                    <a:pt x="951" y="1212"/>
                  </a:lnTo>
                  <a:lnTo>
                    <a:pt x="949" y="1212"/>
                  </a:lnTo>
                  <a:lnTo>
                    <a:pt x="943" y="1212"/>
                  </a:lnTo>
                  <a:lnTo>
                    <a:pt x="939" y="1212"/>
                  </a:lnTo>
                  <a:lnTo>
                    <a:pt x="932" y="1212"/>
                  </a:lnTo>
                  <a:lnTo>
                    <a:pt x="924" y="1212"/>
                  </a:lnTo>
                  <a:lnTo>
                    <a:pt x="912" y="1212"/>
                  </a:lnTo>
                  <a:lnTo>
                    <a:pt x="880" y="1212"/>
                  </a:lnTo>
                  <a:lnTo>
                    <a:pt x="868" y="1212"/>
                  </a:lnTo>
                  <a:lnTo>
                    <a:pt x="855" y="1212"/>
                  </a:lnTo>
                  <a:lnTo>
                    <a:pt x="845" y="1212"/>
                  </a:lnTo>
                  <a:lnTo>
                    <a:pt x="841" y="1212"/>
                  </a:lnTo>
                  <a:lnTo>
                    <a:pt x="839" y="1212"/>
                  </a:lnTo>
                  <a:lnTo>
                    <a:pt x="837" y="1212"/>
                  </a:lnTo>
                  <a:lnTo>
                    <a:pt x="832" y="1212"/>
                  </a:lnTo>
                  <a:lnTo>
                    <a:pt x="816" y="1212"/>
                  </a:lnTo>
                  <a:lnTo>
                    <a:pt x="814" y="1212"/>
                  </a:lnTo>
                  <a:lnTo>
                    <a:pt x="811" y="1212"/>
                  </a:lnTo>
                  <a:lnTo>
                    <a:pt x="809" y="1212"/>
                  </a:lnTo>
                  <a:lnTo>
                    <a:pt x="793" y="1212"/>
                  </a:lnTo>
                  <a:lnTo>
                    <a:pt x="774" y="1212"/>
                  </a:lnTo>
                  <a:lnTo>
                    <a:pt x="734" y="1212"/>
                  </a:lnTo>
                  <a:lnTo>
                    <a:pt x="726" y="1212"/>
                  </a:lnTo>
                  <a:lnTo>
                    <a:pt x="715" y="1212"/>
                  </a:lnTo>
                  <a:lnTo>
                    <a:pt x="713" y="1212"/>
                  </a:lnTo>
                  <a:lnTo>
                    <a:pt x="711" y="1212"/>
                  </a:lnTo>
                  <a:lnTo>
                    <a:pt x="709" y="1212"/>
                  </a:lnTo>
                  <a:lnTo>
                    <a:pt x="707" y="1212"/>
                  </a:lnTo>
                  <a:lnTo>
                    <a:pt x="705" y="1212"/>
                  </a:lnTo>
                  <a:lnTo>
                    <a:pt x="703" y="1212"/>
                  </a:lnTo>
                  <a:lnTo>
                    <a:pt x="686" y="1212"/>
                  </a:lnTo>
                  <a:lnTo>
                    <a:pt x="678" y="1212"/>
                  </a:lnTo>
                  <a:lnTo>
                    <a:pt x="674" y="1212"/>
                  </a:lnTo>
                  <a:lnTo>
                    <a:pt x="669" y="1212"/>
                  </a:lnTo>
                  <a:lnTo>
                    <a:pt x="667" y="1212"/>
                  </a:lnTo>
                  <a:lnTo>
                    <a:pt x="665" y="1212"/>
                  </a:lnTo>
                  <a:lnTo>
                    <a:pt x="661" y="1212"/>
                  </a:lnTo>
                  <a:lnTo>
                    <a:pt x="651" y="1212"/>
                  </a:lnTo>
                  <a:lnTo>
                    <a:pt x="638" y="1210"/>
                  </a:lnTo>
                  <a:lnTo>
                    <a:pt x="636" y="1210"/>
                  </a:lnTo>
                  <a:lnTo>
                    <a:pt x="634" y="1210"/>
                  </a:lnTo>
                  <a:lnTo>
                    <a:pt x="632" y="1210"/>
                  </a:lnTo>
                  <a:lnTo>
                    <a:pt x="626" y="1210"/>
                  </a:lnTo>
                  <a:lnTo>
                    <a:pt x="624" y="1210"/>
                  </a:lnTo>
                  <a:lnTo>
                    <a:pt x="620" y="1210"/>
                  </a:lnTo>
                  <a:lnTo>
                    <a:pt x="613" y="1210"/>
                  </a:lnTo>
                  <a:lnTo>
                    <a:pt x="605" y="1210"/>
                  </a:lnTo>
                  <a:lnTo>
                    <a:pt x="601" y="1210"/>
                  </a:lnTo>
                  <a:lnTo>
                    <a:pt x="599" y="1210"/>
                  </a:lnTo>
                  <a:lnTo>
                    <a:pt x="597" y="1210"/>
                  </a:lnTo>
                  <a:lnTo>
                    <a:pt x="590" y="1210"/>
                  </a:lnTo>
                  <a:lnTo>
                    <a:pt x="586" y="1210"/>
                  </a:lnTo>
                  <a:lnTo>
                    <a:pt x="580" y="1210"/>
                  </a:lnTo>
                  <a:lnTo>
                    <a:pt x="576" y="1210"/>
                  </a:lnTo>
                  <a:lnTo>
                    <a:pt x="572" y="1210"/>
                  </a:lnTo>
                  <a:lnTo>
                    <a:pt x="571" y="1210"/>
                  </a:lnTo>
                  <a:lnTo>
                    <a:pt x="569" y="1210"/>
                  </a:lnTo>
                  <a:lnTo>
                    <a:pt x="567" y="1210"/>
                  </a:lnTo>
                  <a:lnTo>
                    <a:pt x="559" y="1210"/>
                  </a:lnTo>
                  <a:lnTo>
                    <a:pt x="557" y="1210"/>
                  </a:lnTo>
                  <a:lnTo>
                    <a:pt x="555" y="1210"/>
                  </a:lnTo>
                  <a:lnTo>
                    <a:pt x="553" y="1210"/>
                  </a:lnTo>
                  <a:lnTo>
                    <a:pt x="551" y="1210"/>
                  </a:lnTo>
                  <a:lnTo>
                    <a:pt x="549" y="1210"/>
                  </a:lnTo>
                  <a:lnTo>
                    <a:pt x="548" y="1210"/>
                  </a:lnTo>
                  <a:lnTo>
                    <a:pt x="546" y="1210"/>
                  </a:lnTo>
                  <a:lnTo>
                    <a:pt x="544" y="1210"/>
                  </a:lnTo>
                  <a:lnTo>
                    <a:pt x="534" y="1210"/>
                  </a:lnTo>
                  <a:lnTo>
                    <a:pt x="524" y="1210"/>
                  </a:lnTo>
                  <a:lnTo>
                    <a:pt x="521" y="1210"/>
                  </a:lnTo>
                  <a:lnTo>
                    <a:pt x="519" y="1210"/>
                  </a:lnTo>
                  <a:lnTo>
                    <a:pt x="517" y="1210"/>
                  </a:lnTo>
                  <a:lnTo>
                    <a:pt x="511" y="1210"/>
                  </a:lnTo>
                  <a:lnTo>
                    <a:pt x="507" y="1210"/>
                  </a:lnTo>
                  <a:lnTo>
                    <a:pt x="500" y="1210"/>
                  </a:lnTo>
                  <a:lnTo>
                    <a:pt x="494" y="1210"/>
                  </a:lnTo>
                  <a:lnTo>
                    <a:pt x="490" y="1210"/>
                  </a:lnTo>
                  <a:lnTo>
                    <a:pt x="488" y="1210"/>
                  </a:lnTo>
                  <a:lnTo>
                    <a:pt x="463" y="1210"/>
                  </a:lnTo>
                  <a:lnTo>
                    <a:pt x="457" y="1210"/>
                  </a:lnTo>
                  <a:lnTo>
                    <a:pt x="455" y="1210"/>
                  </a:lnTo>
                  <a:lnTo>
                    <a:pt x="453" y="1210"/>
                  </a:lnTo>
                  <a:lnTo>
                    <a:pt x="434" y="1210"/>
                  </a:lnTo>
                  <a:lnTo>
                    <a:pt x="430" y="1210"/>
                  </a:lnTo>
                  <a:lnTo>
                    <a:pt x="428" y="1210"/>
                  </a:lnTo>
                  <a:lnTo>
                    <a:pt x="421" y="1210"/>
                  </a:lnTo>
                  <a:lnTo>
                    <a:pt x="417" y="1210"/>
                  </a:lnTo>
                  <a:lnTo>
                    <a:pt x="411" y="1210"/>
                  </a:lnTo>
                  <a:lnTo>
                    <a:pt x="409" y="1210"/>
                  </a:lnTo>
                  <a:lnTo>
                    <a:pt x="404" y="1210"/>
                  </a:lnTo>
                  <a:lnTo>
                    <a:pt x="394" y="1210"/>
                  </a:lnTo>
                  <a:lnTo>
                    <a:pt x="380" y="1210"/>
                  </a:lnTo>
                  <a:lnTo>
                    <a:pt x="379" y="1210"/>
                  </a:lnTo>
                  <a:lnTo>
                    <a:pt x="375" y="1210"/>
                  </a:lnTo>
                  <a:lnTo>
                    <a:pt x="369" y="1210"/>
                  </a:lnTo>
                  <a:lnTo>
                    <a:pt x="357" y="1210"/>
                  </a:lnTo>
                  <a:lnTo>
                    <a:pt x="355" y="1210"/>
                  </a:lnTo>
                  <a:lnTo>
                    <a:pt x="352" y="1210"/>
                  </a:lnTo>
                  <a:lnTo>
                    <a:pt x="348" y="1210"/>
                  </a:lnTo>
                  <a:lnTo>
                    <a:pt x="342" y="1210"/>
                  </a:lnTo>
                  <a:lnTo>
                    <a:pt x="338" y="1210"/>
                  </a:lnTo>
                  <a:lnTo>
                    <a:pt x="336" y="1210"/>
                  </a:lnTo>
                  <a:lnTo>
                    <a:pt x="334" y="1210"/>
                  </a:lnTo>
                  <a:lnTo>
                    <a:pt x="332" y="1210"/>
                  </a:lnTo>
                  <a:lnTo>
                    <a:pt x="331" y="1210"/>
                  </a:lnTo>
                  <a:lnTo>
                    <a:pt x="329" y="1210"/>
                  </a:lnTo>
                  <a:lnTo>
                    <a:pt x="327" y="1210"/>
                  </a:lnTo>
                  <a:lnTo>
                    <a:pt x="325" y="1210"/>
                  </a:lnTo>
                  <a:lnTo>
                    <a:pt x="306" y="1210"/>
                  </a:lnTo>
                  <a:lnTo>
                    <a:pt x="304" y="1210"/>
                  </a:lnTo>
                  <a:lnTo>
                    <a:pt x="300" y="1210"/>
                  </a:lnTo>
                  <a:lnTo>
                    <a:pt x="292" y="1210"/>
                  </a:lnTo>
                  <a:lnTo>
                    <a:pt x="290" y="1210"/>
                  </a:lnTo>
                  <a:lnTo>
                    <a:pt x="288" y="1210"/>
                  </a:lnTo>
                  <a:lnTo>
                    <a:pt x="286" y="1210"/>
                  </a:lnTo>
                  <a:lnTo>
                    <a:pt x="284" y="1210"/>
                  </a:lnTo>
                  <a:lnTo>
                    <a:pt x="283" y="1210"/>
                  </a:lnTo>
                  <a:lnTo>
                    <a:pt x="281" y="1210"/>
                  </a:lnTo>
                  <a:lnTo>
                    <a:pt x="277" y="1210"/>
                  </a:lnTo>
                  <a:lnTo>
                    <a:pt x="275" y="1210"/>
                  </a:lnTo>
                  <a:lnTo>
                    <a:pt x="273" y="1210"/>
                  </a:lnTo>
                  <a:lnTo>
                    <a:pt x="271" y="1210"/>
                  </a:lnTo>
                  <a:lnTo>
                    <a:pt x="271" y="1208"/>
                  </a:lnTo>
                  <a:lnTo>
                    <a:pt x="269" y="1210"/>
                  </a:lnTo>
                  <a:lnTo>
                    <a:pt x="259" y="1210"/>
                  </a:lnTo>
                  <a:lnTo>
                    <a:pt x="250" y="1210"/>
                  </a:lnTo>
                  <a:lnTo>
                    <a:pt x="235" y="1210"/>
                  </a:lnTo>
                  <a:lnTo>
                    <a:pt x="217" y="1208"/>
                  </a:lnTo>
                  <a:lnTo>
                    <a:pt x="206" y="1208"/>
                  </a:lnTo>
                  <a:lnTo>
                    <a:pt x="204" y="1208"/>
                  </a:lnTo>
                  <a:lnTo>
                    <a:pt x="188" y="1208"/>
                  </a:lnTo>
                  <a:lnTo>
                    <a:pt x="185" y="1208"/>
                  </a:lnTo>
                  <a:lnTo>
                    <a:pt x="165" y="1208"/>
                  </a:lnTo>
                  <a:lnTo>
                    <a:pt x="163" y="1208"/>
                  </a:lnTo>
                  <a:lnTo>
                    <a:pt x="162" y="1208"/>
                  </a:lnTo>
                  <a:lnTo>
                    <a:pt x="150" y="1208"/>
                  </a:lnTo>
                  <a:lnTo>
                    <a:pt x="144" y="1208"/>
                  </a:lnTo>
                  <a:lnTo>
                    <a:pt x="142" y="1208"/>
                  </a:lnTo>
                  <a:lnTo>
                    <a:pt x="139" y="1208"/>
                  </a:lnTo>
                  <a:lnTo>
                    <a:pt x="137" y="1208"/>
                  </a:lnTo>
                  <a:lnTo>
                    <a:pt x="135" y="1208"/>
                  </a:lnTo>
                  <a:lnTo>
                    <a:pt x="131" y="1208"/>
                  </a:lnTo>
                  <a:lnTo>
                    <a:pt x="127" y="1208"/>
                  </a:lnTo>
                  <a:lnTo>
                    <a:pt x="125" y="1208"/>
                  </a:lnTo>
                  <a:lnTo>
                    <a:pt x="123" y="1208"/>
                  </a:lnTo>
                  <a:lnTo>
                    <a:pt x="121" y="1208"/>
                  </a:lnTo>
                  <a:lnTo>
                    <a:pt x="119" y="1208"/>
                  </a:lnTo>
                  <a:lnTo>
                    <a:pt x="117" y="1208"/>
                  </a:lnTo>
                  <a:lnTo>
                    <a:pt x="115" y="1208"/>
                  </a:lnTo>
                  <a:lnTo>
                    <a:pt x="108" y="1208"/>
                  </a:lnTo>
                  <a:lnTo>
                    <a:pt x="79" y="1208"/>
                  </a:lnTo>
                  <a:lnTo>
                    <a:pt x="75" y="1208"/>
                  </a:lnTo>
                  <a:lnTo>
                    <a:pt x="46" y="1208"/>
                  </a:lnTo>
                  <a:lnTo>
                    <a:pt x="0" y="1207"/>
                  </a:lnTo>
                </a:path>
              </a:pathLst>
            </a:custGeom>
            <a:noFill/>
            <a:ln w="2380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81609" tIns="40781" rIns="81609" bIns="40781" anchor="t" anchorCtr="0">
              <a:noAutofit/>
            </a:bodyPr>
            <a:lstStyle/>
            <a:p>
              <a:pPr>
                <a:buClr>
                  <a:srgbClr val="000000"/>
                </a:buClr>
                <a:buSzPts val="1700"/>
              </a:pPr>
              <a:endParaRPr sz="32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50" name="Shape 1150"/>
            <p:cNvSpPr/>
            <p:nvPr/>
          </p:nvSpPr>
          <p:spPr>
            <a:xfrm>
              <a:off x="2373313" y="3124200"/>
              <a:ext cx="2332036" cy="2398712"/>
            </a:xfrm>
            <a:custGeom>
              <a:avLst/>
              <a:gdLst/>
              <a:ahLst/>
              <a:cxnLst/>
              <a:rect l="0" t="0" r="0" b="0"/>
              <a:pathLst>
                <a:path w="1469" h="1511" extrusionOk="0">
                  <a:moveTo>
                    <a:pt x="0" y="1405"/>
                  </a:moveTo>
                  <a:lnTo>
                    <a:pt x="0" y="1382"/>
                  </a:lnTo>
                  <a:lnTo>
                    <a:pt x="0" y="1378"/>
                  </a:lnTo>
                  <a:lnTo>
                    <a:pt x="0" y="1377"/>
                  </a:lnTo>
                  <a:lnTo>
                    <a:pt x="0" y="1375"/>
                  </a:lnTo>
                  <a:lnTo>
                    <a:pt x="0" y="1369"/>
                  </a:lnTo>
                  <a:lnTo>
                    <a:pt x="0" y="1367"/>
                  </a:lnTo>
                  <a:lnTo>
                    <a:pt x="0" y="1365"/>
                  </a:lnTo>
                  <a:lnTo>
                    <a:pt x="0" y="1357"/>
                  </a:lnTo>
                  <a:lnTo>
                    <a:pt x="0" y="1352"/>
                  </a:lnTo>
                  <a:lnTo>
                    <a:pt x="0" y="1329"/>
                  </a:lnTo>
                  <a:lnTo>
                    <a:pt x="0" y="1327"/>
                  </a:lnTo>
                  <a:lnTo>
                    <a:pt x="0" y="1323"/>
                  </a:lnTo>
                  <a:lnTo>
                    <a:pt x="0" y="1313"/>
                  </a:lnTo>
                  <a:lnTo>
                    <a:pt x="0" y="1296"/>
                  </a:lnTo>
                  <a:lnTo>
                    <a:pt x="0" y="1286"/>
                  </a:lnTo>
                  <a:lnTo>
                    <a:pt x="0" y="1275"/>
                  </a:lnTo>
                  <a:lnTo>
                    <a:pt x="0" y="1267"/>
                  </a:lnTo>
                  <a:lnTo>
                    <a:pt x="0" y="1265"/>
                  </a:lnTo>
                  <a:lnTo>
                    <a:pt x="0" y="1261"/>
                  </a:lnTo>
                  <a:lnTo>
                    <a:pt x="0" y="1256"/>
                  </a:lnTo>
                  <a:lnTo>
                    <a:pt x="0" y="1250"/>
                  </a:lnTo>
                  <a:lnTo>
                    <a:pt x="0" y="1248"/>
                  </a:lnTo>
                  <a:lnTo>
                    <a:pt x="0" y="1244"/>
                  </a:lnTo>
                  <a:lnTo>
                    <a:pt x="0" y="1240"/>
                  </a:lnTo>
                  <a:lnTo>
                    <a:pt x="0" y="1236"/>
                  </a:lnTo>
                  <a:lnTo>
                    <a:pt x="0" y="1234"/>
                  </a:lnTo>
                  <a:lnTo>
                    <a:pt x="0" y="1229"/>
                  </a:lnTo>
                  <a:lnTo>
                    <a:pt x="0" y="1227"/>
                  </a:lnTo>
                  <a:lnTo>
                    <a:pt x="0" y="1217"/>
                  </a:lnTo>
                  <a:lnTo>
                    <a:pt x="0" y="1213"/>
                  </a:lnTo>
                  <a:lnTo>
                    <a:pt x="0" y="1202"/>
                  </a:lnTo>
                  <a:lnTo>
                    <a:pt x="0" y="1198"/>
                  </a:lnTo>
                  <a:lnTo>
                    <a:pt x="0" y="1188"/>
                  </a:lnTo>
                  <a:lnTo>
                    <a:pt x="0" y="1186"/>
                  </a:lnTo>
                  <a:lnTo>
                    <a:pt x="0" y="1179"/>
                  </a:lnTo>
                  <a:lnTo>
                    <a:pt x="0" y="1175"/>
                  </a:lnTo>
                  <a:lnTo>
                    <a:pt x="0" y="1171"/>
                  </a:lnTo>
                  <a:lnTo>
                    <a:pt x="0" y="1161"/>
                  </a:lnTo>
                  <a:lnTo>
                    <a:pt x="0" y="1158"/>
                  </a:lnTo>
                  <a:lnTo>
                    <a:pt x="0" y="1152"/>
                  </a:lnTo>
                  <a:lnTo>
                    <a:pt x="0" y="1146"/>
                  </a:lnTo>
                  <a:lnTo>
                    <a:pt x="0" y="1140"/>
                  </a:lnTo>
                  <a:lnTo>
                    <a:pt x="0" y="1138"/>
                  </a:lnTo>
                  <a:lnTo>
                    <a:pt x="0" y="1131"/>
                  </a:lnTo>
                  <a:lnTo>
                    <a:pt x="0" y="1129"/>
                  </a:lnTo>
                  <a:lnTo>
                    <a:pt x="0" y="1125"/>
                  </a:lnTo>
                  <a:lnTo>
                    <a:pt x="0" y="1123"/>
                  </a:lnTo>
                  <a:lnTo>
                    <a:pt x="0" y="1121"/>
                  </a:lnTo>
                  <a:lnTo>
                    <a:pt x="0" y="1117"/>
                  </a:lnTo>
                  <a:lnTo>
                    <a:pt x="0" y="1112"/>
                  </a:lnTo>
                  <a:lnTo>
                    <a:pt x="0" y="1110"/>
                  </a:lnTo>
                  <a:lnTo>
                    <a:pt x="0" y="1104"/>
                  </a:lnTo>
                  <a:lnTo>
                    <a:pt x="0" y="1102"/>
                  </a:lnTo>
                  <a:lnTo>
                    <a:pt x="0" y="1088"/>
                  </a:lnTo>
                  <a:lnTo>
                    <a:pt x="0" y="1077"/>
                  </a:lnTo>
                  <a:lnTo>
                    <a:pt x="0" y="1067"/>
                  </a:lnTo>
                  <a:lnTo>
                    <a:pt x="0" y="1056"/>
                  </a:lnTo>
                  <a:lnTo>
                    <a:pt x="0" y="1052"/>
                  </a:lnTo>
                  <a:lnTo>
                    <a:pt x="0" y="1050"/>
                  </a:lnTo>
                  <a:lnTo>
                    <a:pt x="0" y="1039"/>
                  </a:lnTo>
                  <a:lnTo>
                    <a:pt x="0" y="1035"/>
                  </a:lnTo>
                  <a:lnTo>
                    <a:pt x="0" y="1027"/>
                  </a:lnTo>
                  <a:lnTo>
                    <a:pt x="0" y="1021"/>
                  </a:lnTo>
                  <a:lnTo>
                    <a:pt x="0" y="1017"/>
                  </a:lnTo>
                  <a:lnTo>
                    <a:pt x="0" y="1010"/>
                  </a:lnTo>
                  <a:lnTo>
                    <a:pt x="0" y="996"/>
                  </a:lnTo>
                  <a:lnTo>
                    <a:pt x="0" y="992"/>
                  </a:lnTo>
                  <a:lnTo>
                    <a:pt x="0" y="989"/>
                  </a:lnTo>
                  <a:lnTo>
                    <a:pt x="0" y="985"/>
                  </a:lnTo>
                  <a:lnTo>
                    <a:pt x="0" y="983"/>
                  </a:lnTo>
                  <a:lnTo>
                    <a:pt x="0" y="981"/>
                  </a:lnTo>
                  <a:lnTo>
                    <a:pt x="0" y="975"/>
                  </a:lnTo>
                  <a:lnTo>
                    <a:pt x="0" y="971"/>
                  </a:lnTo>
                  <a:lnTo>
                    <a:pt x="0" y="967"/>
                  </a:lnTo>
                  <a:lnTo>
                    <a:pt x="0" y="956"/>
                  </a:lnTo>
                  <a:lnTo>
                    <a:pt x="0" y="948"/>
                  </a:lnTo>
                  <a:lnTo>
                    <a:pt x="0" y="943"/>
                  </a:lnTo>
                  <a:lnTo>
                    <a:pt x="0" y="935"/>
                  </a:lnTo>
                  <a:lnTo>
                    <a:pt x="0" y="933"/>
                  </a:lnTo>
                  <a:lnTo>
                    <a:pt x="2" y="927"/>
                  </a:lnTo>
                  <a:lnTo>
                    <a:pt x="2" y="921"/>
                  </a:lnTo>
                  <a:lnTo>
                    <a:pt x="2" y="916"/>
                  </a:lnTo>
                  <a:lnTo>
                    <a:pt x="2" y="914"/>
                  </a:lnTo>
                  <a:lnTo>
                    <a:pt x="2" y="908"/>
                  </a:lnTo>
                  <a:lnTo>
                    <a:pt x="2" y="904"/>
                  </a:lnTo>
                  <a:lnTo>
                    <a:pt x="2" y="900"/>
                  </a:lnTo>
                  <a:lnTo>
                    <a:pt x="2" y="896"/>
                  </a:lnTo>
                  <a:lnTo>
                    <a:pt x="2" y="895"/>
                  </a:lnTo>
                  <a:lnTo>
                    <a:pt x="2" y="891"/>
                  </a:lnTo>
                  <a:lnTo>
                    <a:pt x="2" y="887"/>
                  </a:lnTo>
                  <a:lnTo>
                    <a:pt x="2" y="883"/>
                  </a:lnTo>
                  <a:lnTo>
                    <a:pt x="2" y="881"/>
                  </a:lnTo>
                  <a:lnTo>
                    <a:pt x="2" y="877"/>
                  </a:lnTo>
                  <a:lnTo>
                    <a:pt x="2" y="875"/>
                  </a:lnTo>
                  <a:lnTo>
                    <a:pt x="2" y="871"/>
                  </a:lnTo>
                  <a:lnTo>
                    <a:pt x="2" y="868"/>
                  </a:lnTo>
                  <a:lnTo>
                    <a:pt x="2" y="866"/>
                  </a:lnTo>
                  <a:lnTo>
                    <a:pt x="2" y="862"/>
                  </a:lnTo>
                  <a:lnTo>
                    <a:pt x="2" y="858"/>
                  </a:lnTo>
                  <a:lnTo>
                    <a:pt x="2" y="847"/>
                  </a:lnTo>
                  <a:lnTo>
                    <a:pt x="2" y="843"/>
                  </a:lnTo>
                  <a:lnTo>
                    <a:pt x="2" y="841"/>
                  </a:lnTo>
                  <a:lnTo>
                    <a:pt x="2" y="835"/>
                  </a:lnTo>
                  <a:lnTo>
                    <a:pt x="2" y="831"/>
                  </a:lnTo>
                  <a:lnTo>
                    <a:pt x="2" y="825"/>
                  </a:lnTo>
                  <a:lnTo>
                    <a:pt x="2" y="822"/>
                  </a:lnTo>
                  <a:lnTo>
                    <a:pt x="2" y="816"/>
                  </a:lnTo>
                  <a:lnTo>
                    <a:pt x="2" y="808"/>
                  </a:lnTo>
                  <a:lnTo>
                    <a:pt x="2" y="800"/>
                  </a:lnTo>
                  <a:lnTo>
                    <a:pt x="2" y="797"/>
                  </a:lnTo>
                  <a:lnTo>
                    <a:pt x="2" y="795"/>
                  </a:lnTo>
                  <a:lnTo>
                    <a:pt x="2" y="791"/>
                  </a:lnTo>
                  <a:lnTo>
                    <a:pt x="2" y="789"/>
                  </a:lnTo>
                  <a:lnTo>
                    <a:pt x="2" y="781"/>
                  </a:lnTo>
                  <a:lnTo>
                    <a:pt x="2" y="774"/>
                  </a:lnTo>
                  <a:lnTo>
                    <a:pt x="2" y="768"/>
                  </a:lnTo>
                  <a:lnTo>
                    <a:pt x="2" y="760"/>
                  </a:lnTo>
                  <a:lnTo>
                    <a:pt x="2" y="756"/>
                  </a:lnTo>
                  <a:lnTo>
                    <a:pt x="2" y="754"/>
                  </a:lnTo>
                  <a:lnTo>
                    <a:pt x="2" y="752"/>
                  </a:lnTo>
                  <a:lnTo>
                    <a:pt x="2" y="750"/>
                  </a:lnTo>
                  <a:lnTo>
                    <a:pt x="2" y="749"/>
                  </a:lnTo>
                  <a:lnTo>
                    <a:pt x="3" y="743"/>
                  </a:lnTo>
                  <a:lnTo>
                    <a:pt x="3" y="739"/>
                  </a:lnTo>
                  <a:lnTo>
                    <a:pt x="3" y="737"/>
                  </a:lnTo>
                  <a:lnTo>
                    <a:pt x="3" y="735"/>
                  </a:lnTo>
                  <a:lnTo>
                    <a:pt x="3" y="733"/>
                  </a:lnTo>
                  <a:lnTo>
                    <a:pt x="3" y="731"/>
                  </a:lnTo>
                  <a:lnTo>
                    <a:pt x="3" y="727"/>
                  </a:lnTo>
                  <a:lnTo>
                    <a:pt x="3" y="724"/>
                  </a:lnTo>
                  <a:lnTo>
                    <a:pt x="3" y="720"/>
                  </a:lnTo>
                  <a:lnTo>
                    <a:pt x="3" y="714"/>
                  </a:lnTo>
                  <a:lnTo>
                    <a:pt x="3" y="706"/>
                  </a:lnTo>
                  <a:lnTo>
                    <a:pt x="3" y="704"/>
                  </a:lnTo>
                  <a:lnTo>
                    <a:pt x="3" y="702"/>
                  </a:lnTo>
                  <a:lnTo>
                    <a:pt x="3" y="701"/>
                  </a:lnTo>
                  <a:lnTo>
                    <a:pt x="3" y="697"/>
                  </a:lnTo>
                  <a:lnTo>
                    <a:pt x="3" y="693"/>
                  </a:lnTo>
                  <a:lnTo>
                    <a:pt x="3" y="689"/>
                  </a:lnTo>
                  <a:lnTo>
                    <a:pt x="3" y="685"/>
                  </a:lnTo>
                  <a:lnTo>
                    <a:pt x="3" y="681"/>
                  </a:lnTo>
                  <a:lnTo>
                    <a:pt x="3" y="674"/>
                  </a:lnTo>
                  <a:lnTo>
                    <a:pt x="3" y="668"/>
                  </a:lnTo>
                  <a:lnTo>
                    <a:pt x="3" y="660"/>
                  </a:lnTo>
                  <a:lnTo>
                    <a:pt x="3" y="656"/>
                  </a:lnTo>
                  <a:lnTo>
                    <a:pt x="3" y="654"/>
                  </a:lnTo>
                  <a:lnTo>
                    <a:pt x="3" y="653"/>
                  </a:lnTo>
                  <a:lnTo>
                    <a:pt x="3" y="649"/>
                  </a:lnTo>
                  <a:lnTo>
                    <a:pt x="3" y="637"/>
                  </a:lnTo>
                  <a:lnTo>
                    <a:pt x="3" y="626"/>
                  </a:lnTo>
                  <a:lnTo>
                    <a:pt x="3" y="624"/>
                  </a:lnTo>
                  <a:lnTo>
                    <a:pt x="3" y="618"/>
                  </a:lnTo>
                  <a:lnTo>
                    <a:pt x="3" y="616"/>
                  </a:lnTo>
                  <a:lnTo>
                    <a:pt x="3" y="614"/>
                  </a:lnTo>
                  <a:lnTo>
                    <a:pt x="3" y="612"/>
                  </a:lnTo>
                  <a:lnTo>
                    <a:pt x="3" y="610"/>
                  </a:lnTo>
                  <a:lnTo>
                    <a:pt x="3" y="608"/>
                  </a:lnTo>
                  <a:lnTo>
                    <a:pt x="3" y="606"/>
                  </a:lnTo>
                  <a:lnTo>
                    <a:pt x="3" y="605"/>
                  </a:lnTo>
                  <a:lnTo>
                    <a:pt x="3" y="603"/>
                  </a:lnTo>
                  <a:lnTo>
                    <a:pt x="3" y="601"/>
                  </a:lnTo>
                  <a:lnTo>
                    <a:pt x="3" y="597"/>
                  </a:lnTo>
                  <a:lnTo>
                    <a:pt x="3" y="591"/>
                  </a:lnTo>
                  <a:lnTo>
                    <a:pt x="3" y="581"/>
                  </a:lnTo>
                  <a:lnTo>
                    <a:pt x="3" y="580"/>
                  </a:lnTo>
                  <a:lnTo>
                    <a:pt x="3" y="576"/>
                  </a:lnTo>
                  <a:lnTo>
                    <a:pt x="3" y="574"/>
                  </a:lnTo>
                  <a:lnTo>
                    <a:pt x="3" y="568"/>
                  </a:lnTo>
                  <a:lnTo>
                    <a:pt x="3" y="566"/>
                  </a:lnTo>
                  <a:lnTo>
                    <a:pt x="3" y="562"/>
                  </a:lnTo>
                  <a:lnTo>
                    <a:pt x="3" y="558"/>
                  </a:lnTo>
                  <a:lnTo>
                    <a:pt x="3" y="553"/>
                  </a:lnTo>
                  <a:lnTo>
                    <a:pt x="3" y="547"/>
                  </a:lnTo>
                  <a:lnTo>
                    <a:pt x="3" y="520"/>
                  </a:lnTo>
                  <a:lnTo>
                    <a:pt x="3" y="518"/>
                  </a:lnTo>
                  <a:lnTo>
                    <a:pt x="3" y="516"/>
                  </a:lnTo>
                  <a:lnTo>
                    <a:pt x="3" y="514"/>
                  </a:lnTo>
                  <a:lnTo>
                    <a:pt x="3" y="512"/>
                  </a:lnTo>
                  <a:lnTo>
                    <a:pt x="3" y="510"/>
                  </a:lnTo>
                  <a:lnTo>
                    <a:pt x="3" y="508"/>
                  </a:lnTo>
                  <a:lnTo>
                    <a:pt x="3" y="507"/>
                  </a:lnTo>
                  <a:lnTo>
                    <a:pt x="3" y="497"/>
                  </a:lnTo>
                  <a:lnTo>
                    <a:pt x="3" y="493"/>
                  </a:lnTo>
                  <a:lnTo>
                    <a:pt x="3" y="485"/>
                  </a:lnTo>
                  <a:lnTo>
                    <a:pt x="3" y="484"/>
                  </a:lnTo>
                  <a:lnTo>
                    <a:pt x="3" y="482"/>
                  </a:lnTo>
                  <a:lnTo>
                    <a:pt x="3" y="480"/>
                  </a:lnTo>
                  <a:lnTo>
                    <a:pt x="3" y="476"/>
                  </a:lnTo>
                  <a:lnTo>
                    <a:pt x="3" y="474"/>
                  </a:lnTo>
                  <a:lnTo>
                    <a:pt x="3" y="470"/>
                  </a:lnTo>
                  <a:lnTo>
                    <a:pt x="3" y="466"/>
                  </a:lnTo>
                  <a:lnTo>
                    <a:pt x="3" y="462"/>
                  </a:lnTo>
                  <a:lnTo>
                    <a:pt x="5" y="464"/>
                  </a:lnTo>
                  <a:lnTo>
                    <a:pt x="7" y="464"/>
                  </a:lnTo>
                  <a:lnTo>
                    <a:pt x="11" y="470"/>
                  </a:lnTo>
                  <a:lnTo>
                    <a:pt x="15" y="472"/>
                  </a:lnTo>
                  <a:lnTo>
                    <a:pt x="19" y="474"/>
                  </a:lnTo>
                  <a:lnTo>
                    <a:pt x="19" y="476"/>
                  </a:lnTo>
                  <a:lnTo>
                    <a:pt x="21" y="476"/>
                  </a:lnTo>
                  <a:lnTo>
                    <a:pt x="23" y="476"/>
                  </a:lnTo>
                  <a:lnTo>
                    <a:pt x="25" y="476"/>
                  </a:lnTo>
                  <a:lnTo>
                    <a:pt x="27" y="476"/>
                  </a:lnTo>
                  <a:lnTo>
                    <a:pt x="30" y="476"/>
                  </a:lnTo>
                  <a:lnTo>
                    <a:pt x="34" y="476"/>
                  </a:lnTo>
                  <a:lnTo>
                    <a:pt x="36" y="474"/>
                  </a:lnTo>
                  <a:lnTo>
                    <a:pt x="38" y="474"/>
                  </a:lnTo>
                  <a:lnTo>
                    <a:pt x="40" y="472"/>
                  </a:lnTo>
                  <a:lnTo>
                    <a:pt x="44" y="472"/>
                  </a:lnTo>
                  <a:lnTo>
                    <a:pt x="44" y="470"/>
                  </a:lnTo>
                  <a:lnTo>
                    <a:pt x="46" y="470"/>
                  </a:lnTo>
                  <a:lnTo>
                    <a:pt x="50" y="468"/>
                  </a:lnTo>
                  <a:lnTo>
                    <a:pt x="51" y="468"/>
                  </a:lnTo>
                  <a:lnTo>
                    <a:pt x="53" y="466"/>
                  </a:lnTo>
                  <a:lnTo>
                    <a:pt x="55" y="466"/>
                  </a:lnTo>
                  <a:lnTo>
                    <a:pt x="57" y="464"/>
                  </a:lnTo>
                  <a:lnTo>
                    <a:pt x="61" y="462"/>
                  </a:lnTo>
                  <a:lnTo>
                    <a:pt x="65" y="460"/>
                  </a:lnTo>
                  <a:lnTo>
                    <a:pt x="69" y="459"/>
                  </a:lnTo>
                  <a:lnTo>
                    <a:pt x="73" y="457"/>
                  </a:lnTo>
                  <a:lnTo>
                    <a:pt x="80" y="453"/>
                  </a:lnTo>
                  <a:lnTo>
                    <a:pt x="82" y="451"/>
                  </a:lnTo>
                  <a:lnTo>
                    <a:pt x="86" y="449"/>
                  </a:lnTo>
                  <a:lnTo>
                    <a:pt x="90" y="447"/>
                  </a:lnTo>
                  <a:lnTo>
                    <a:pt x="92" y="445"/>
                  </a:lnTo>
                  <a:lnTo>
                    <a:pt x="94" y="445"/>
                  </a:lnTo>
                  <a:lnTo>
                    <a:pt x="96" y="443"/>
                  </a:lnTo>
                  <a:lnTo>
                    <a:pt x="101" y="441"/>
                  </a:lnTo>
                  <a:lnTo>
                    <a:pt x="105" y="437"/>
                  </a:lnTo>
                  <a:lnTo>
                    <a:pt x="107" y="437"/>
                  </a:lnTo>
                  <a:lnTo>
                    <a:pt x="113" y="434"/>
                  </a:lnTo>
                  <a:lnTo>
                    <a:pt x="115" y="434"/>
                  </a:lnTo>
                  <a:lnTo>
                    <a:pt x="117" y="432"/>
                  </a:lnTo>
                  <a:lnTo>
                    <a:pt x="119" y="430"/>
                  </a:lnTo>
                  <a:lnTo>
                    <a:pt x="123" y="428"/>
                  </a:lnTo>
                  <a:lnTo>
                    <a:pt x="124" y="428"/>
                  </a:lnTo>
                  <a:lnTo>
                    <a:pt x="126" y="426"/>
                  </a:lnTo>
                  <a:lnTo>
                    <a:pt x="128" y="426"/>
                  </a:lnTo>
                  <a:lnTo>
                    <a:pt x="130" y="424"/>
                  </a:lnTo>
                  <a:lnTo>
                    <a:pt x="134" y="422"/>
                  </a:lnTo>
                  <a:lnTo>
                    <a:pt x="142" y="420"/>
                  </a:lnTo>
                  <a:lnTo>
                    <a:pt x="144" y="418"/>
                  </a:lnTo>
                  <a:lnTo>
                    <a:pt x="148" y="416"/>
                  </a:lnTo>
                  <a:lnTo>
                    <a:pt x="151" y="414"/>
                  </a:lnTo>
                  <a:lnTo>
                    <a:pt x="155" y="411"/>
                  </a:lnTo>
                  <a:lnTo>
                    <a:pt x="159" y="409"/>
                  </a:lnTo>
                  <a:lnTo>
                    <a:pt x="161" y="407"/>
                  </a:lnTo>
                  <a:lnTo>
                    <a:pt x="161" y="405"/>
                  </a:lnTo>
                  <a:lnTo>
                    <a:pt x="163" y="405"/>
                  </a:lnTo>
                  <a:lnTo>
                    <a:pt x="165" y="403"/>
                  </a:lnTo>
                  <a:lnTo>
                    <a:pt x="167" y="403"/>
                  </a:lnTo>
                  <a:lnTo>
                    <a:pt x="167" y="401"/>
                  </a:lnTo>
                  <a:lnTo>
                    <a:pt x="169" y="399"/>
                  </a:lnTo>
                  <a:lnTo>
                    <a:pt x="171" y="399"/>
                  </a:lnTo>
                  <a:lnTo>
                    <a:pt x="172" y="397"/>
                  </a:lnTo>
                  <a:lnTo>
                    <a:pt x="174" y="395"/>
                  </a:lnTo>
                  <a:lnTo>
                    <a:pt x="176" y="393"/>
                  </a:lnTo>
                  <a:lnTo>
                    <a:pt x="176" y="391"/>
                  </a:lnTo>
                  <a:lnTo>
                    <a:pt x="178" y="388"/>
                  </a:lnTo>
                  <a:lnTo>
                    <a:pt x="180" y="388"/>
                  </a:lnTo>
                  <a:lnTo>
                    <a:pt x="180" y="386"/>
                  </a:lnTo>
                  <a:lnTo>
                    <a:pt x="186" y="380"/>
                  </a:lnTo>
                  <a:lnTo>
                    <a:pt x="186" y="378"/>
                  </a:lnTo>
                  <a:lnTo>
                    <a:pt x="188" y="376"/>
                  </a:lnTo>
                  <a:lnTo>
                    <a:pt x="188" y="374"/>
                  </a:lnTo>
                  <a:lnTo>
                    <a:pt x="190" y="372"/>
                  </a:lnTo>
                  <a:lnTo>
                    <a:pt x="190" y="370"/>
                  </a:lnTo>
                  <a:lnTo>
                    <a:pt x="192" y="368"/>
                  </a:lnTo>
                  <a:lnTo>
                    <a:pt x="192" y="366"/>
                  </a:lnTo>
                  <a:lnTo>
                    <a:pt x="194" y="364"/>
                  </a:lnTo>
                  <a:lnTo>
                    <a:pt x="194" y="363"/>
                  </a:lnTo>
                  <a:lnTo>
                    <a:pt x="196" y="361"/>
                  </a:lnTo>
                  <a:lnTo>
                    <a:pt x="197" y="359"/>
                  </a:lnTo>
                  <a:lnTo>
                    <a:pt x="199" y="357"/>
                  </a:lnTo>
                  <a:lnTo>
                    <a:pt x="199" y="355"/>
                  </a:lnTo>
                  <a:lnTo>
                    <a:pt x="201" y="353"/>
                  </a:lnTo>
                  <a:lnTo>
                    <a:pt x="203" y="351"/>
                  </a:lnTo>
                  <a:lnTo>
                    <a:pt x="205" y="349"/>
                  </a:lnTo>
                  <a:lnTo>
                    <a:pt x="207" y="349"/>
                  </a:lnTo>
                  <a:lnTo>
                    <a:pt x="209" y="345"/>
                  </a:lnTo>
                  <a:lnTo>
                    <a:pt x="211" y="345"/>
                  </a:lnTo>
                  <a:lnTo>
                    <a:pt x="213" y="343"/>
                  </a:lnTo>
                  <a:lnTo>
                    <a:pt x="215" y="343"/>
                  </a:lnTo>
                  <a:lnTo>
                    <a:pt x="219" y="341"/>
                  </a:lnTo>
                  <a:lnTo>
                    <a:pt x="222" y="339"/>
                  </a:lnTo>
                  <a:lnTo>
                    <a:pt x="224" y="338"/>
                  </a:lnTo>
                  <a:lnTo>
                    <a:pt x="226" y="338"/>
                  </a:lnTo>
                  <a:lnTo>
                    <a:pt x="228" y="338"/>
                  </a:lnTo>
                  <a:lnTo>
                    <a:pt x="232" y="336"/>
                  </a:lnTo>
                  <a:lnTo>
                    <a:pt x="234" y="336"/>
                  </a:lnTo>
                  <a:lnTo>
                    <a:pt x="236" y="336"/>
                  </a:lnTo>
                  <a:lnTo>
                    <a:pt x="240" y="334"/>
                  </a:lnTo>
                  <a:lnTo>
                    <a:pt x="244" y="332"/>
                  </a:lnTo>
                  <a:lnTo>
                    <a:pt x="247" y="330"/>
                  </a:lnTo>
                  <a:lnTo>
                    <a:pt x="249" y="330"/>
                  </a:lnTo>
                  <a:lnTo>
                    <a:pt x="251" y="330"/>
                  </a:lnTo>
                  <a:lnTo>
                    <a:pt x="255" y="328"/>
                  </a:lnTo>
                  <a:lnTo>
                    <a:pt x="259" y="328"/>
                  </a:lnTo>
                  <a:lnTo>
                    <a:pt x="263" y="326"/>
                  </a:lnTo>
                  <a:lnTo>
                    <a:pt x="267" y="326"/>
                  </a:lnTo>
                  <a:lnTo>
                    <a:pt x="270" y="324"/>
                  </a:lnTo>
                  <a:lnTo>
                    <a:pt x="272" y="324"/>
                  </a:lnTo>
                  <a:lnTo>
                    <a:pt x="274" y="324"/>
                  </a:lnTo>
                  <a:lnTo>
                    <a:pt x="280" y="322"/>
                  </a:lnTo>
                  <a:lnTo>
                    <a:pt x="284" y="322"/>
                  </a:lnTo>
                  <a:lnTo>
                    <a:pt x="286" y="322"/>
                  </a:lnTo>
                  <a:lnTo>
                    <a:pt x="288" y="322"/>
                  </a:lnTo>
                  <a:lnTo>
                    <a:pt x="293" y="322"/>
                  </a:lnTo>
                  <a:lnTo>
                    <a:pt x="297" y="322"/>
                  </a:lnTo>
                  <a:lnTo>
                    <a:pt x="301" y="322"/>
                  </a:lnTo>
                  <a:lnTo>
                    <a:pt x="303" y="320"/>
                  </a:lnTo>
                  <a:lnTo>
                    <a:pt x="307" y="320"/>
                  </a:lnTo>
                  <a:lnTo>
                    <a:pt x="309" y="320"/>
                  </a:lnTo>
                  <a:lnTo>
                    <a:pt x="320" y="322"/>
                  </a:lnTo>
                  <a:lnTo>
                    <a:pt x="322" y="322"/>
                  </a:lnTo>
                  <a:lnTo>
                    <a:pt x="324" y="322"/>
                  </a:lnTo>
                  <a:lnTo>
                    <a:pt x="326" y="322"/>
                  </a:lnTo>
                  <a:lnTo>
                    <a:pt x="328" y="322"/>
                  </a:lnTo>
                  <a:lnTo>
                    <a:pt x="330" y="324"/>
                  </a:lnTo>
                  <a:lnTo>
                    <a:pt x="332" y="324"/>
                  </a:lnTo>
                  <a:lnTo>
                    <a:pt x="334" y="324"/>
                  </a:lnTo>
                  <a:lnTo>
                    <a:pt x="334" y="326"/>
                  </a:lnTo>
                  <a:lnTo>
                    <a:pt x="336" y="326"/>
                  </a:lnTo>
                  <a:lnTo>
                    <a:pt x="338" y="326"/>
                  </a:lnTo>
                  <a:lnTo>
                    <a:pt x="338" y="328"/>
                  </a:lnTo>
                  <a:lnTo>
                    <a:pt x="340" y="328"/>
                  </a:lnTo>
                  <a:lnTo>
                    <a:pt x="341" y="330"/>
                  </a:lnTo>
                  <a:lnTo>
                    <a:pt x="343" y="332"/>
                  </a:lnTo>
                  <a:lnTo>
                    <a:pt x="345" y="332"/>
                  </a:lnTo>
                  <a:lnTo>
                    <a:pt x="347" y="334"/>
                  </a:lnTo>
                  <a:lnTo>
                    <a:pt x="349" y="334"/>
                  </a:lnTo>
                  <a:lnTo>
                    <a:pt x="351" y="336"/>
                  </a:lnTo>
                  <a:lnTo>
                    <a:pt x="351" y="338"/>
                  </a:lnTo>
                  <a:lnTo>
                    <a:pt x="353" y="338"/>
                  </a:lnTo>
                  <a:lnTo>
                    <a:pt x="355" y="339"/>
                  </a:lnTo>
                  <a:lnTo>
                    <a:pt x="355" y="341"/>
                  </a:lnTo>
                  <a:lnTo>
                    <a:pt x="359" y="343"/>
                  </a:lnTo>
                  <a:lnTo>
                    <a:pt x="361" y="345"/>
                  </a:lnTo>
                  <a:lnTo>
                    <a:pt x="361" y="347"/>
                  </a:lnTo>
                  <a:lnTo>
                    <a:pt x="366" y="353"/>
                  </a:lnTo>
                  <a:lnTo>
                    <a:pt x="370" y="359"/>
                  </a:lnTo>
                  <a:lnTo>
                    <a:pt x="370" y="361"/>
                  </a:lnTo>
                  <a:lnTo>
                    <a:pt x="374" y="364"/>
                  </a:lnTo>
                  <a:lnTo>
                    <a:pt x="376" y="366"/>
                  </a:lnTo>
                  <a:lnTo>
                    <a:pt x="378" y="370"/>
                  </a:lnTo>
                  <a:lnTo>
                    <a:pt x="380" y="372"/>
                  </a:lnTo>
                  <a:lnTo>
                    <a:pt x="380" y="374"/>
                  </a:lnTo>
                  <a:lnTo>
                    <a:pt x="384" y="378"/>
                  </a:lnTo>
                  <a:lnTo>
                    <a:pt x="384" y="380"/>
                  </a:lnTo>
                  <a:lnTo>
                    <a:pt x="386" y="380"/>
                  </a:lnTo>
                  <a:lnTo>
                    <a:pt x="388" y="382"/>
                  </a:lnTo>
                  <a:lnTo>
                    <a:pt x="389" y="386"/>
                  </a:lnTo>
                  <a:lnTo>
                    <a:pt x="393" y="389"/>
                  </a:lnTo>
                  <a:lnTo>
                    <a:pt x="397" y="393"/>
                  </a:lnTo>
                  <a:lnTo>
                    <a:pt x="399" y="393"/>
                  </a:lnTo>
                  <a:lnTo>
                    <a:pt x="399" y="395"/>
                  </a:lnTo>
                  <a:lnTo>
                    <a:pt x="401" y="395"/>
                  </a:lnTo>
                  <a:lnTo>
                    <a:pt x="403" y="399"/>
                  </a:lnTo>
                  <a:lnTo>
                    <a:pt x="403" y="401"/>
                  </a:lnTo>
                  <a:lnTo>
                    <a:pt x="405" y="403"/>
                  </a:lnTo>
                  <a:lnTo>
                    <a:pt x="405" y="405"/>
                  </a:lnTo>
                  <a:lnTo>
                    <a:pt x="405" y="407"/>
                  </a:lnTo>
                  <a:lnTo>
                    <a:pt x="407" y="409"/>
                  </a:lnTo>
                  <a:lnTo>
                    <a:pt x="407" y="411"/>
                  </a:lnTo>
                  <a:lnTo>
                    <a:pt x="409" y="416"/>
                  </a:lnTo>
                  <a:lnTo>
                    <a:pt x="409" y="418"/>
                  </a:lnTo>
                  <a:lnTo>
                    <a:pt x="409" y="420"/>
                  </a:lnTo>
                  <a:lnTo>
                    <a:pt x="411" y="420"/>
                  </a:lnTo>
                  <a:lnTo>
                    <a:pt x="411" y="422"/>
                  </a:lnTo>
                  <a:lnTo>
                    <a:pt x="413" y="422"/>
                  </a:lnTo>
                  <a:lnTo>
                    <a:pt x="414" y="424"/>
                  </a:lnTo>
                  <a:lnTo>
                    <a:pt x="414" y="426"/>
                  </a:lnTo>
                  <a:lnTo>
                    <a:pt x="414" y="428"/>
                  </a:lnTo>
                  <a:lnTo>
                    <a:pt x="416" y="428"/>
                  </a:lnTo>
                  <a:lnTo>
                    <a:pt x="416" y="430"/>
                  </a:lnTo>
                  <a:lnTo>
                    <a:pt x="418" y="432"/>
                  </a:lnTo>
                  <a:lnTo>
                    <a:pt x="418" y="434"/>
                  </a:lnTo>
                  <a:lnTo>
                    <a:pt x="420" y="434"/>
                  </a:lnTo>
                  <a:lnTo>
                    <a:pt x="420" y="436"/>
                  </a:lnTo>
                  <a:lnTo>
                    <a:pt x="422" y="436"/>
                  </a:lnTo>
                  <a:lnTo>
                    <a:pt x="424" y="437"/>
                  </a:lnTo>
                  <a:lnTo>
                    <a:pt x="426" y="437"/>
                  </a:lnTo>
                  <a:lnTo>
                    <a:pt x="426" y="439"/>
                  </a:lnTo>
                  <a:lnTo>
                    <a:pt x="428" y="439"/>
                  </a:lnTo>
                  <a:lnTo>
                    <a:pt x="430" y="439"/>
                  </a:lnTo>
                  <a:lnTo>
                    <a:pt x="432" y="439"/>
                  </a:lnTo>
                  <a:lnTo>
                    <a:pt x="434" y="437"/>
                  </a:lnTo>
                  <a:lnTo>
                    <a:pt x="436" y="437"/>
                  </a:lnTo>
                  <a:lnTo>
                    <a:pt x="436" y="436"/>
                  </a:lnTo>
                  <a:lnTo>
                    <a:pt x="437" y="436"/>
                  </a:lnTo>
                  <a:lnTo>
                    <a:pt x="437" y="434"/>
                  </a:lnTo>
                  <a:lnTo>
                    <a:pt x="439" y="434"/>
                  </a:lnTo>
                  <a:lnTo>
                    <a:pt x="441" y="432"/>
                  </a:lnTo>
                  <a:lnTo>
                    <a:pt x="443" y="430"/>
                  </a:lnTo>
                  <a:lnTo>
                    <a:pt x="445" y="428"/>
                  </a:lnTo>
                  <a:lnTo>
                    <a:pt x="447" y="428"/>
                  </a:lnTo>
                  <a:lnTo>
                    <a:pt x="449" y="426"/>
                  </a:lnTo>
                  <a:lnTo>
                    <a:pt x="451" y="426"/>
                  </a:lnTo>
                  <a:lnTo>
                    <a:pt x="453" y="424"/>
                  </a:lnTo>
                  <a:lnTo>
                    <a:pt x="457" y="422"/>
                  </a:lnTo>
                  <a:lnTo>
                    <a:pt x="459" y="422"/>
                  </a:lnTo>
                  <a:lnTo>
                    <a:pt x="459" y="420"/>
                  </a:lnTo>
                  <a:lnTo>
                    <a:pt x="461" y="420"/>
                  </a:lnTo>
                  <a:lnTo>
                    <a:pt x="462" y="418"/>
                  </a:lnTo>
                  <a:lnTo>
                    <a:pt x="468" y="414"/>
                  </a:lnTo>
                  <a:lnTo>
                    <a:pt x="472" y="412"/>
                  </a:lnTo>
                  <a:lnTo>
                    <a:pt x="474" y="411"/>
                  </a:lnTo>
                  <a:lnTo>
                    <a:pt x="480" y="407"/>
                  </a:lnTo>
                  <a:lnTo>
                    <a:pt x="482" y="405"/>
                  </a:lnTo>
                  <a:lnTo>
                    <a:pt x="485" y="403"/>
                  </a:lnTo>
                  <a:lnTo>
                    <a:pt x="493" y="397"/>
                  </a:lnTo>
                  <a:lnTo>
                    <a:pt x="495" y="397"/>
                  </a:lnTo>
                  <a:lnTo>
                    <a:pt x="495" y="395"/>
                  </a:lnTo>
                  <a:lnTo>
                    <a:pt x="499" y="393"/>
                  </a:lnTo>
                  <a:lnTo>
                    <a:pt x="503" y="389"/>
                  </a:lnTo>
                  <a:lnTo>
                    <a:pt x="514" y="380"/>
                  </a:lnTo>
                  <a:lnTo>
                    <a:pt x="520" y="374"/>
                  </a:lnTo>
                  <a:lnTo>
                    <a:pt x="522" y="372"/>
                  </a:lnTo>
                  <a:lnTo>
                    <a:pt x="524" y="370"/>
                  </a:lnTo>
                  <a:lnTo>
                    <a:pt x="526" y="368"/>
                  </a:lnTo>
                  <a:lnTo>
                    <a:pt x="528" y="366"/>
                  </a:lnTo>
                  <a:lnTo>
                    <a:pt x="530" y="364"/>
                  </a:lnTo>
                  <a:lnTo>
                    <a:pt x="532" y="363"/>
                  </a:lnTo>
                  <a:lnTo>
                    <a:pt x="532" y="361"/>
                  </a:lnTo>
                  <a:lnTo>
                    <a:pt x="533" y="359"/>
                  </a:lnTo>
                  <a:lnTo>
                    <a:pt x="535" y="357"/>
                  </a:lnTo>
                  <a:lnTo>
                    <a:pt x="539" y="353"/>
                  </a:lnTo>
                  <a:lnTo>
                    <a:pt x="539" y="351"/>
                  </a:lnTo>
                  <a:lnTo>
                    <a:pt x="539" y="349"/>
                  </a:lnTo>
                  <a:lnTo>
                    <a:pt x="541" y="347"/>
                  </a:lnTo>
                  <a:lnTo>
                    <a:pt x="543" y="345"/>
                  </a:lnTo>
                  <a:lnTo>
                    <a:pt x="543" y="343"/>
                  </a:lnTo>
                  <a:lnTo>
                    <a:pt x="545" y="341"/>
                  </a:lnTo>
                  <a:lnTo>
                    <a:pt x="547" y="338"/>
                  </a:lnTo>
                  <a:lnTo>
                    <a:pt x="549" y="334"/>
                  </a:lnTo>
                  <a:lnTo>
                    <a:pt x="551" y="330"/>
                  </a:lnTo>
                  <a:lnTo>
                    <a:pt x="553" y="326"/>
                  </a:lnTo>
                  <a:lnTo>
                    <a:pt x="555" y="324"/>
                  </a:lnTo>
                  <a:lnTo>
                    <a:pt x="555" y="322"/>
                  </a:lnTo>
                  <a:lnTo>
                    <a:pt x="557" y="322"/>
                  </a:lnTo>
                  <a:lnTo>
                    <a:pt x="558" y="318"/>
                  </a:lnTo>
                  <a:lnTo>
                    <a:pt x="564" y="311"/>
                  </a:lnTo>
                  <a:lnTo>
                    <a:pt x="566" y="307"/>
                  </a:lnTo>
                  <a:lnTo>
                    <a:pt x="566" y="305"/>
                  </a:lnTo>
                  <a:lnTo>
                    <a:pt x="568" y="303"/>
                  </a:lnTo>
                  <a:lnTo>
                    <a:pt x="570" y="301"/>
                  </a:lnTo>
                  <a:lnTo>
                    <a:pt x="570" y="299"/>
                  </a:lnTo>
                  <a:lnTo>
                    <a:pt x="572" y="297"/>
                  </a:lnTo>
                  <a:lnTo>
                    <a:pt x="574" y="297"/>
                  </a:lnTo>
                  <a:lnTo>
                    <a:pt x="576" y="293"/>
                  </a:lnTo>
                  <a:lnTo>
                    <a:pt x="578" y="291"/>
                  </a:lnTo>
                  <a:lnTo>
                    <a:pt x="580" y="290"/>
                  </a:lnTo>
                  <a:lnTo>
                    <a:pt x="581" y="288"/>
                  </a:lnTo>
                  <a:lnTo>
                    <a:pt x="583" y="288"/>
                  </a:lnTo>
                  <a:lnTo>
                    <a:pt x="583" y="286"/>
                  </a:lnTo>
                  <a:lnTo>
                    <a:pt x="585" y="284"/>
                  </a:lnTo>
                  <a:lnTo>
                    <a:pt x="587" y="284"/>
                  </a:lnTo>
                  <a:lnTo>
                    <a:pt x="589" y="282"/>
                  </a:lnTo>
                  <a:lnTo>
                    <a:pt x="591" y="280"/>
                  </a:lnTo>
                  <a:lnTo>
                    <a:pt x="593" y="278"/>
                  </a:lnTo>
                  <a:lnTo>
                    <a:pt x="597" y="274"/>
                  </a:lnTo>
                  <a:lnTo>
                    <a:pt x="597" y="272"/>
                  </a:lnTo>
                  <a:lnTo>
                    <a:pt x="599" y="272"/>
                  </a:lnTo>
                  <a:lnTo>
                    <a:pt x="601" y="268"/>
                  </a:lnTo>
                  <a:lnTo>
                    <a:pt x="603" y="265"/>
                  </a:lnTo>
                  <a:lnTo>
                    <a:pt x="606" y="255"/>
                  </a:lnTo>
                  <a:lnTo>
                    <a:pt x="606" y="253"/>
                  </a:lnTo>
                  <a:lnTo>
                    <a:pt x="608" y="249"/>
                  </a:lnTo>
                  <a:lnTo>
                    <a:pt x="608" y="247"/>
                  </a:lnTo>
                  <a:lnTo>
                    <a:pt x="608" y="243"/>
                  </a:lnTo>
                  <a:lnTo>
                    <a:pt x="608" y="240"/>
                  </a:lnTo>
                  <a:lnTo>
                    <a:pt x="608" y="238"/>
                  </a:lnTo>
                  <a:lnTo>
                    <a:pt x="608" y="234"/>
                  </a:lnTo>
                  <a:lnTo>
                    <a:pt x="608" y="232"/>
                  </a:lnTo>
                  <a:lnTo>
                    <a:pt x="608" y="226"/>
                  </a:lnTo>
                  <a:lnTo>
                    <a:pt x="606" y="224"/>
                  </a:lnTo>
                  <a:lnTo>
                    <a:pt x="606" y="222"/>
                  </a:lnTo>
                  <a:lnTo>
                    <a:pt x="606" y="220"/>
                  </a:lnTo>
                  <a:lnTo>
                    <a:pt x="606" y="219"/>
                  </a:lnTo>
                  <a:lnTo>
                    <a:pt x="605" y="217"/>
                  </a:lnTo>
                  <a:lnTo>
                    <a:pt x="603" y="213"/>
                  </a:lnTo>
                  <a:lnTo>
                    <a:pt x="603" y="211"/>
                  </a:lnTo>
                  <a:lnTo>
                    <a:pt x="597" y="203"/>
                  </a:lnTo>
                  <a:lnTo>
                    <a:pt x="597" y="199"/>
                  </a:lnTo>
                  <a:lnTo>
                    <a:pt x="595" y="199"/>
                  </a:lnTo>
                  <a:lnTo>
                    <a:pt x="591" y="192"/>
                  </a:lnTo>
                  <a:lnTo>
                    <a:pt x="587" y="186"/>
                  </a:lnTo>
                  <a:lnTo>
                    <a:pt x="585" y="182"/>
                  </a:lnTo>
                  <a:lnTo>
                    <a:pt x="583" y="178"/>
                  </a:lnTo>
                  <a:lnTo>
                    <a:pt x="583" y="176"/>
                  </a:lnTo>
                  <a:lnTo>
                    <a:pt x="581" y="174"/>
                  </a:lnTo>
                  <a:lnTo>
                    <a:pt x="581" y="172"/>
                  </a:lnTo>
                  <a:lnTo>
                    <a:pt x="581" y="170"/>
                  </a:lnTo>
                  <a:lnTo>
                    <a:pt x="581" y="167"/>
                  </a:lnTo>
                  <a:lnTo>
                    <a:pt x="581" y="165"/>
                  </a:lnTo>
                  <a:lnTo>
                    <a:pt x="583" y="165"/>
                  </a:lnTo>
                  <a:lnTo>
                    <a:pt x="583" y="163"/>
                  </a:lnTo>
                  <a:lnTo>
                    <a:pt x="583" y="161"/>
                  </a:lnTo>
                  <a:lnTo>
                    <a:pt x="585" y="161"/>
                  </a:lnTo>
                  <a:lnTo>
                    <a:pt x="585" y="159"/>
                  </a:lnTo>
                  <a:lnTo>
                    <a:pt x="587" y="159"/>
                  </a:lnTo>
                  <a:lnTo>
                    <a:pt x="587" y="157"/>
                  </a:lnTo>
                  <a:lnTo>
                    <a:pt x="589" y="157"/>
                  </a:lnTo>
                  <a:lnTo>
                    <a:pt x="591" y="155"/>
                  </a:lnTo>
                  <a:lnTo>
                    <a:pt x="593" y="155"/>
                  </a:lnTo>
                  <a:lnTo>
                    <a:pt x="595" y="153"/>
                  </a:lnTo>
                  <a:lnTo>
                    <a:pt x="597" y="153"/>
                  </a:lnTo>
                  <a:lnTo>
                    <a:pt x="601" y="151"/>
                  </a:lnTo>
                  <a:lnTo>
                    <a:pt x="603" y="151"/>
                  </a:lnTo>
                  <a:lnTo>
                    <a:pt x="605" y="151"/>
                  </a:lnTo>
                  <a:lnTo>
                    <a:pt x="606" y="151"/>
                  </a:lnTo>
                  <a:lnTo>
                    <a:pt x="608" y="151"/>
                  </a:lnTo>
                  <a:lnTo>
                    <a:pt x="610" y="151"/>
                  </a:lnTo>
                  <a:lnTo>
                    <a:pt x="612" y="151"/>
                  </a:lnTo>
                  <a:lnTo>
                    <a:pt x="614" y="151"/>
                  </a:lnTo>
                  <a:lnTo>
                    <a:pt x="616" y="151"/>
                  </a:lnTo>
                  <a:lnTo>
                    <a:pt x="618" y="153"/>
                  </a:lnTo>
                  <a:lnTo>
                    <a:pt x="620" y="153"/>
                  </a:lnTo>
                  <a:lnTo>
                    <a:pt x="624" y="153"/>
                  </a:lnTo>
                  <a:lnTo>
                    <a:pt x="626" y="155"/>
                  </a:lnTo>
                  <a:lnTo>
                    <a:pt x="628" y="155"/>
                  </a:lnTo>
                  <a:lnTo>
                    <a:pt x="631" y="157"/>
                  </a:lnTo>
                  <a:lnTo>
                    <a:pt x="633" y="159"/>
                  </a:lnTo>
                  <a:lnTo>
                    <a:pt x="635" y="159"/>
                  </a:lnTo>
                  <a:lnTo>
                    <a:pt x="637" y="163"/>
                  </a:lnTo>
                  <a:lnTo>
                    <a:pt x="639" y="165"/>
                  </a:lnTo>
                  <a:lnTo>
                    <a:pt x="641" y="167"/>
                  </a:lnTo>
                  <a:lnTo>
                    <a:pt x="641" y="169"/>
                  </a:lnTo>
                  <a:lnTo>
                    <a:pt x="643" y="172"/>
                  </a:lnTo>
                  <a:lnTo>
                    <a:pt x="645" y="174"/>
                  </a:lnTo>
                  <a:lnTo>
                    <a:pt x="647" y="178"/>
                  </a:lnTo>
                  <a:lnTo>
                    <a:pt x="649" y="182"/>
                  </a:lnTo>
                  <a:lnTo>
                    <a:pt x="651" y="182"/>
                  </a:lnTo>
                  <a:lnTo>
                    <a:pt x="651" y="184"/>
                  </a:lnTo>
                  <a:lnTo>
                    <a:pt x="653" y="188"/>
                  </a:lnTo>
                  <a:lnTo>
                    <a:pt x="653" y="190"/>
                  </a:lnTo>
                  <a:lnTo>
                    <a:pt x="653" y="192"/>
                  </a:lnTo>
                  <a:lnTo>
                    <a:pt x="654" y="194"/>
                  </a:lnTo>
                  <a:lnTo>
                    <a:pt x="656" y="199"/>
                  </a:lnTo>
                  <a:lnTo>
                    <a:pt x="656" y="201"/>
                  </a:lnTo>
                  <a:lnTo>
                    <a:pt x="658" y="205"/>
                  </a:lnTo>
                  <a:lnTo>
                    <a:pt x="658" y="207"/>
                  </a:lnTo>
                  <a:lnTo>
                    <a:pt x="660" y="213"/>
                  </a:lnTo>
                  <a:lnTo>
                    <a:pt x="660" y="217"/>
                  </a:lnTo>
                  <a:lnTo>
                    <a:pt x="660" y="219"/>
                  </a:lnTo>
                  <a:lnTo>
                    <a:pt x="662" y="222"/>
                  </a:lnTo>
                  <a:lnTo>
                    <a:pt x="662" y="224"/>
                  </a:lnTo>
                  <a:lnTo>
                    <a:pt x="662" y="226"/>
                  </a:lnTo>
                  <a:lnTo>
                    <a:pt x="662" y="228"/>
                  </a:lnTo>
                  <a:lnTo>
                    <a:pt x="664" y="232"/>
                  </a:lnTo>
                  <a:lnTo>
                    <a:pt x="664" y="234"/>
                  </a:lnTo>
                  <a:lnTo>
                    <a:pt x="664" y="238"/>
                  </a:lnTo>
                  <a:lnTo>
                    <a:pt x="666" y="240"/>
                  </a:lnTo>
                  <a:lnTo>
                    <a:pt x="668" y="243"/>
                  </a:lnTo>
                  <a:lnTo>
                    <a:pt x="668" y="245"/>
                  </a:lnTo>
                  <a:lnTo>
                    <a:pt x="670" y="247"/>
                  </a:lnTo>
                  <a:lnTo>
                    <a:pt x="670" y="249"/>
                  </a:lnTo>
                  <a:lnTo>
                    <a:pt x="672" y="251"/>
                  </a:lnTo>
                  <a:lnTo>
                    <a:pt x="674" y="253"/>
                  </a:lnTo>
                  <a:lnTo>
                    <a:pt x="676" y="255"/>
                  </a:lnTo>
                  <a:lnTo>
                    <a:pt x="678" y="257"/>
                  </a:lnTo>
                  <a:lnTo>
                    <a:pt x="679" y="259"/>
                  </a:lnTo>
                  <a:lnTo>
                    <a:pt x="681" y="259"/>
                  </a:lnTo>
                  <a:lnTo>
                    <a:pt x="683" y="263"/>
                  </a:lnTo>
                  <a:lnTo>
                    <a:pt x="685" y="263"/>
                  </a:lnTo>
                  <a:lnTo>
                    <a:pt x="687" y="267"/>
                  </a:lnTo>
                  <a:lnTo>
                    <a:pt x="689" y="268"/>
                  </a:lnTo>
                  <a:lnTo>
                    <a:pt x="691" y="270"/>
                  </a:lnTo>
                  <a:lnTo>
                    <a:pt x="695" y="272"/>
                  </a:lnTo>
                  <a:lnTo>
                    <a:pt x="697" y="274"/>
                  </a:lnTo>
                  <a:lnTo>
                    <a:pt x="701" y="276"/>
                  </a:lnTo>
                  <a:lnTo>
                    <a:pt x="704" y="276"/>
                  </a:lnTo>
                  <a:lnTo>
                    <a:pt x="706" y="276"/>
                  </a:lnTo>
                  <a:lnTo>
                    <a:pt x="708" y="276"/>
                  </a:lnTo>
                  <a:lnTo>
                    <a:pt x="710" y="276"/>
                  </a:lnTo>
                  <a:lnTo>
                    <a:pt x="712" y="276"/>
                  </a:lnTo>
                  <a:lnTo>
                    <a:pt x="716" y="274"/>
                  </a:lnTo>
                  <a:lnTo>
                    <a:pt x="718" y="274"/>
                  </a:lnTo>
                  <a:lnTo>
                    <a:pt x="720" y="272"/>
                  </a:lnTo>
                  <a:lnTo>
                    <a:pt x="722" y="270"/>
                  </a:lnTo>
                  <a:lnTo>
                    <a:pt x="726" y="265"/>
                  </a:lnTo>
                  <a:lnTo>
                    <a:pt x="727" y="261"/>
                  </a:lnTo>
                  <a:lnTo>
                    <a:pt x="729" y="259"/>
                  </a:lnTo>
                  <a:lnTo>
                    <a:pt x="733" y="257"/>
                  </a:lnTo>
                  <a:lnTo>
                    <a:pt x="733" y="255"/>
                  </a:lnTo>
                  <a:lnTo>
                    <a:pt x="735" y="255"/>
                  </a:lnTo>
                  <a:lnTo>
                    <a:pt x="735" y="253"/>
                  </a:lnTo>
                  <a:lnTo>
                    <a:pt x="737" y="253"/>
                  </a:lnTo>
                  <a:lnTo>
                    <a:pt x="737" y="251"/>
                  </a:lnTo>
                  <a:lnTo>
                    <a:pt x="739" y="251"/>
                  </a:lnTo>
                  <a:lnTo>
                    <a:pt x="741" y="249"/>
                  </a:lnTo>
                  <a:lnTo>
                    <a:pt x="743" y="249"/>
                  </a:lnTo>
                  <a:lnTo>
                    <a:pt x="745" y="247"/>
                  </a:lnTo>
                  <a:lnTo>
                    <a:pt x="749" y="247"/>
                  </a:lnTo>
                  <a:lnTo>
                    <a:pt x="750" y="247"/>
                  </a:lnTo>
                  <a:lnTo>
                    <a:pt x="752" y="245"/>
                  </a:lnTo>
                  <a:lnTo>
                    <a:pt x="754" y="245"/>
                  </a:lnTo>
                  <a:lnTo>
                    <a:pt x="758" y="242"/>
                  </a:lnTo>
                  <a:lnTo>
                    <a:pt x="760" y="240"/>
                  </a:lnTo>
                  <a:lnTo>
                    <a:pt x="762" y="240"/>
                  </a:lnTo>
                  <a:lnTo>
                    <a:pt x="764" y="238"/>
                  </a:lnTo>
                  <a:lnTo>
                    <a:pt x="766" y="236"/>
                  </a:lnTo>
                  <a:lnTo>
                    <a:pt x="768" y="236"/>
                  </a:lnTo>
                  <a:lnTo>
                    <a:pt x="770" y="234"/>
                  </a:lnTo>
                  <a:lnTo>
                    <a:pt x="775" y="228"/>
                  </a:lnTo>
                  <a:lnTo>
                    <a:pt x="777" y="228"/>
                  </a:lnTo>
                  <a:lnTo>
                    <a:pt x="781" y="222"/>
                  </a:lnTo>
                  <a:lnTo>
                    <a:pt x="783" y="220"/>
                  </a:lnTo>
                  <a:lnTo>
                    <a:pt x="785" y="217"/>
                  </a:lnTo>
                  <a:lnTo>
                    <a:pt x="787" y="213"/>
                  </a:lnTo>
                  <a:lnTo>
                    <a:pt x="791" y="211"/>
                  </a:lnTo>
                  <a:lnTo>
                    <a:pt x="795" y="205"/>
                  </a:lnTo>
                  <a:lnTo>
                    <a:pt x="797" y="203"/>
                  </a:lnTo>
                  <a:lnTo>
                    <a:pt x="800" y="197"/>
                  </a:lnTo>
                  <a:lnTo>
                    <a:pt x="804" y="190"/>
                  </a:lnTo>
                  <a:lnTo>
                    <a:pt x="810" y="184"/>
                  </a:lnTo>
                  <a:lnTo>
                    <a:pt x="814" y="176"/>
                  </a:lnTo>
                  <a:lnTo>
                    <a:pt x="820" y="169"/>
                  </a:lnTo>
                  <a:lnTo>
                    <a:pt x="825" y="161"/>
                  </a:lnTo>
                  <a:lnTo>
                    <a:pt x="827" y="157"/>
                  </a:lnTo>
                  <a:lnTo>
                    <a:pt x="829" y="153"/>
                  </a:lnTo>
                  <a:lnTo>
                    <a:pt x="831" y="149"/>
                  </a:lnTo>
                  <a:lnTo>
                    <a:pt x="833" y="146"/>
                  </a:lnTo>
                  <a:lnTo>
                    <a:pt x="835" y="140"/>
                  </a:lnTo>
                  <a:lnTo>
                    <a:pt x="837" y="134"/>
                  </a:lnTo>
                  <a:lnTo>
                    <a:pt x="839" y="128"/>
                  </a:lnTo>
                  <a:lnTo>
                    <a:pt x="841" y="126"/>
                  </a:lnTo>
                  <a:lnTo>
                    <a:pt x="843" y="119"/>
                  </a:lnTo>
                  <a:lnTo>
                    <a:pt x="846" y="101"/>
                  </a:lnTo>
                  <a:lnTo>
                    <a:pt x="850" y="88"/>
                  </a:lnTo>
                  <a:lnTo>
                    <a:pt x="850" y="86"/>
                  </a:lnTo>
                  <a:lnTo>
                    <a:pt x="854" y="74"/>
                  </a:lnTo>
                  <a:lnTo>
                    <a:pt x="858" y="65"/>
                  </a:lnTo>
                  <a:lnTo>
                    <a:pt x="862" y="57"/>
                  </a:lnTo>
                  <a:lnTo>
                    <a:pt x="866" y="51"/>
                  </a:lnTo>
                  <a:lnTo>
                    <a:pt x="870" y="42"/>
                  </a:lnTo>
                  <a:lnTo>
                    <a:pt x="875" y="34"/>
                  </a:lnTo>
                  <a:lnTo>
                    <a:pt x="879" y="28"/>
                  </a:lnTo>
                  <a:lnTo>
                    <a:pt x="881" y="26"/>
                  </a:lnTo>
                  <a:lnTo>
                    <a:pt x="881" y="25"/>
                  </a:lnTo>
                  <a:lnTo>
                    <a:pt x="885" y="21"/>
                  </a:lnTo>
                  <a:lnTo>
                    <a:pt x="891" y="17"/>
                  </a:lnTo>
                  <a:lnTo>
                    <a:pt x="893" y="17"/>
                  </a:lnTo>
                  <a:lnTo>
                    <a:pt x="893" y="15"/>
                  </a:lnTo>
                  <a:lnTo>
                    <a:pt x="896" y="13"/>
                  </a:lnTo>
                  <a:lnTo>
                    <a:pt x="898" y="11"/>
                  </a:lnTo>
                  <a:lnTo>
                    <a:pt x="908" y="7"/>
                  </a:lnTo>
                  <a:lnTo>
                    <a:pt x="910" y="7"/>
                  </a:lnTo>
                  <a:lnTo>
                    <a:pt x="916" y="3"/>
                  </a:lnTo>
                  <a:lnTo>
                    <a:pt x="918" y="3"/>
                  </a:lnTo>
                  <a:lnTo>
                    <a:pt x="919" y="1"/>
                  </a:lnTo>
                  <a:lnTo>
                    <a:pt x="925" y="0"/>
                  </a:lnTo>
                  <a:lnTo>
                    <a:pt x="927" y="0"/>
                  </a:lnTo>
                  <a:lnTo>
                    <a:pt x="929" y="0"/>
                  </a:lnTo>
                  <a:lnTo>
                    <a:pt x="931" y="0"/>
                  </a:lnTo>
                  <a:lnTo>
                    <a:pt x="933" y="0"/>
                  </a:lnTo>
                  <a:lnTo>
                    <a:pt x="937" y="0"/>
                  </a:lnTo>
                  <a:lnTo>
                    <a:pt x="939" y="0"/>
                  </a:lnTo>
                  <a:lnTo>
                    <a:pt x="941" y="0"/>
                  </a:lnTo>
                  <a:lnTo>
                    <a:pt x="943" y="0"/>
                  </a:lnTo>
                  <a:lnTo>
                    <a:pt x="944" y="0"/>
                  </a:lnTo>
                  <a:lnTo>
                    <a:pt x="952" y="1"/>
                  </a:lnTo>
                  <a:lnTo>
                    <a:pt x="960" y="1"/>
                  </a:lnTo>
                  <a:lnTo>
                    <a:pt x="966" y="3"/>
                  </a:lnTo>
                  <a:lnTo>
                    <a:pt x="967" y="3"/>
                  </a:lnTo>
                  <a:lnTo>
                    <a:pt x="971" y="3"/>
                  </a:lnTo>
                  <a:lnTo>
                    <a:pt x="977" y="5"/>
                  </a:lnTo>
                  <a:lnTo>
                    <a:pt x="979" y="5"/>
                  </a:lnTo>
                  <a:lnTo>
                    <a:pt x="987" y="5"/>
                  </a:lnTo>
                  <a:lnTo>
                    <a:pt x="992" y="5"/>
                  </a:lnTo>
                  <a:lnTo>
                    <a:pt x="998" y="3"/>
                  </a:lnTo>
                  <a:lnTo>
                    <a:pt x="1006" y="3"/>
                  </a:lnTo>
                  <a:lnTo>
                    <a:pt x="1012" y="3"/>
                  </a:lnTo>
                  <a:lnTo>
                    <a:pt x="1014" y="3"/>
                  </a:lnTo>
                  <a:lnTo>
                    <a:pt x="1017" y="3"/>
                  </a:lnTo>
                  <a:lnTo>
                    <a:pt x="1023" y="3"/>
                  </a:lnTo>
                  <a:lnTo>
                    <a:pt x="1025" y="3"/>
                  </a:lnTo>
                  <a:lnTo>
                    <a:pt x="1027" y="3"/>
                  </a:lnTo>
                  <a:lnTo>
                    <a:pt x="1035" y="5"/>
                  </a:lnTo>
                  <a:lnTo>
                    <a:pt x="1039" y="5"/>
                  </a:lnTo>
                  <a:lnTo>
                    <a:pt x="1042" y="7"/>
                  </a:lnTo>
                  <a:lnTo>
                    <a:pt x="1044" y="7"/>
                  </a:lnTo>
                  <a:lnTo>
                    <a:pt x="1044" y="9"/>
                  </a:lnTo>
                  <a:lnTo>
                    <a:pt x="1046" y="9"/>
                  </a:lnTo>
                  <a:lnTo>
                    <a:pt x="1052" y="13"/>
                  </a:lnTo>
                  <a:lnTo>
                    <a:pt x="1058" y="15"/>
                  </a:lnTo>
                  <a:lnTo>
                    <a:pt x="1062" y="17"/>
                  </a:lnTo>
                  <a:lnTo>
                    <a:pt x="1069" y="23"/>
                  </a:lnTo>
                  <a:lnTo>
                    <a:pt x="1077" y="30"/>
                  </a:lnTo>
                  <a:lnTo>
                    <a:pt x="1081" y="36"/>
                  </a:lnTo>
                  <a:lnTo>
                    <a:pt x="1087" y="46"/>
                  </a:lnTo>
                  <a:lnTo>
                    <a:pt x="1092" y="61"/>
                  </a:lnTo>
                  <a:lnTo>
                    <a:pt x="1094" y="67"/>
                  </a:lnTo>
                  <a:lnTo>
                    <a:pt x="1098" y="73"/>
                  </a:lnTo>
                  <a:lnTo>
                    <a:pt x="1102" y="76"/>
                  </a:lnTo>
                  <a:lnTo>
                    <a:pt x="1106" y="82"/>
                  </a:lnTo>
                  <a:lnTo>
                    <a:pt x="1110" y="86"/>
                  </a:lnTo>
                  <a:lnTo>
                    <a:pt x="1117" y="94"/>
                  </a:lnTo>
                  <a:lnTo>
                    <a:pt x="1123" y="96"/>
                  </a:lnTo>
                  <a:lnTo>
                    <a:pt x="1125" y="98"/>
                  </a:lnTo>
                  <a:lnTo>
                    <a:pt x="1131" y="101"/>
                  </a:lnTo>
                  <a:lnTo>
                    <a:pt x="1133" y="103"/>
                  </a:lnTo>
                  <a:lnTo>
                    <a:pt x="1135" y="103"/>
                  </a:lnTo>
                  <a:lnTo>
                    <a:pt x="1140" y="105"/>
                  </a:lnTo>
                  <a:lnTo>
                    <a:pt x="1140" y="107"/>
                  </a:lnTo>
                  <a:lnTo>
                    <a:pt x="1146" y="107"/>
                  </a:lnTo>
                  <a:lnTo>
                    <a:pt x="1150" y="111"/>
                  </a:lnTo>
                  <a:lnTo>
                    <a:pt x="1152" y="111"/>
                  </a:lnTo>
                  <a:lnTo>
                    <a:pt x="1154" y="111"/>
                  </a:lnTo>
                  <a:lnTo>
                    <a:pt x="1159" y="113"/>
                  </a:lnTo>
                  <a:lnTo>
                    <a:pt x="1165" y="113"/>
                  </a:lnTo>
                  <a:lnTo>
                    <a:pt x="1171" y="113"/>
                  </a:lnTo>
                  <a:lnTo>
                    <a:pt x="1177" y="113"/>
                  </a:lnTo>
                  <a:lnTo>
                    <a:pt x="1184" y="109"/>
                  </a:lnTo>
                  <a:lnTo>
                    <a:pt x="1188" y="107"/>
                  </a:lnTo>
                  <a:lnTo>
                    <a:pt x="1190" y="107"/>
                  </a:lnTo>
                  <a:lnTo>
                    <a:pt x="1196" y="103"/>
                  </a:lnTo>
                  <a:lnTo>
                    <a:pt x="1206" y="96"/>
                  </a:lnTo>
                  <a:lnTo>
                    <a:pt x="1211" y="92"/>
                  </a:lnTo>
                  <a:lnTo>
                    <a:pt x="1219" y="88"/>
                  </a:lnTo>
                  <a:lnTo>
                    <a:pt x="1225" y="86"/>
                  </a:lnTo>
                  <a:lnTo>
                    <a:pt x="1229" y="84"/>
                  </a:lnTo>
                  <a:lnTo>
                    <a:pt x="1232" y="84"/>
                  </a:lnTo>
                  <a:lnTo>
                    <a:pt x="1238" y="82"/>
                  </a:lnTo>
                  <a:lnTo>
                    <a:pt x="1248" y="84"/>
                  </a:lnTo>
                  <a:lnTo>
                    <a:pt x="1254" y="84"/>
                  </a:lnTo>
                  <a:lnTo>
                    <a:pt x="1256" y="84"/>
                  </a:lnTo>
                  <a:lnTo>
                    <a:pt x="1263" y="84"/>
                  </a:lnTo>
                  <a:lnTo>
                    <a:pt x="1265" y="84"/>
                  </a:lnTo>
                  <a:lnTo>
                    <a:pt x="1271" y="86"/>
                  </a:lnTo>
                  <a:lnTo>
                    <a:pt x="1273" y="88"/>
                  </a:lnTo>
                  <a:lnTo>
                    <a:pt x="1277" y="90"/>
                  </a:lnTo>
                  <a:lnTo>
                    <a:pt x="1277" y="92"/>
                  </a:lnTo>
                  <a:lnTo>
                    <a:pt x="1279" y="96"/>
                  </a:lnTo>
                  <a:lnTo>
                    <a:pt x="1279" y="101"/>
                  </a:lnTo>
                  <a:lnTo>
                    <a:pt x="1279" y="107"/>
                  </a:lnTo>
                  <a:lnTo>
                    <a:pt x="1277" y="113"/>
                  </a:lnTo>
                  <a:lnTo>
                    <a:pt x="1277" y="117"/>
                  </a:lnTo>
                  <a:lnTo>
                    <a:pt x="1277" y="121"/>
                  </a:lnTo>
                  <a:lnTo>
                    <a:pt x="1271" y="128"/>
                  </a:lnTo>
                  <a:lnTo>
                    <a:pt x="1265" y="140"/>
                  </a:lnTo>
                  <a:lnTo>
                    <a:pt x="1261" y="149"/>
                  </a:lnTo>
                  <a:lnTo>
                    <a:pt x="1250" y="159"/>
                  </a:lnTo>
                  <a:lnTo>
                    <a:pt x="1246" y="163"/>
                  </a:lnTo>
                  <a:lnTo>
                    <a:pt x="1240" y="167"/>
                  </a:lnTo>
                  <a:lnTo>
                    <a:pt x="1240" y="169"/>
                  </a:lnTo>
                  <a:lnTo>
                    <a:pt x="1234" y="176"/>
                  </a:lnTo>
                  <a:lnTo>
                    <a:pt x="1232" y="182"/>
                  </a:lnTo>
                  <a:lnTo>
                    <a:pt x="1231" y="182"/>
                  </a:lnTo>
                  <a:lnTo>
                    <a:pt x="1229" y="190"/>
                  </a:lnTo>
                  <a:lnTo>
                    <a:pt x="1229" y="194"/>
                  </a:lnTo>
                  <a:lnTo>
                    <a:pt x="1229" y="199"/>
                  </a:lnTo>
                  <a:lnTo>
                    <a:pt x="1231" y="205"/>
                  </a:lnTo>
                  <a:lnTo>
                    <a:pt x="1231" y="207"/>
                  </a:lnTo>
                  <a:lnTo>
                    <a:pt x="1234" y="211"/>
                  </a:lnTo>
                  <a:lnTo>
                    <a:pt x="1240" y="213"/>
                  </a:lnTo>
                  <a:lnTo>
                    <a:pt x="1248" y="217"/>
                  </a:lnTo>
                  <a:lnTo>
                    <a:pt x="1256" y="219"/>
                  </a:lnTo>
                  <a:lnTo>
                    <a:pt x="1261" y="220"/>
                  </a:lnTo>
                  <a:lnTo>
                    <a:pt x="1267" y="220"/>
                  </a:lnTo>
                  <a:lnTo>
                    <a:pt x="1273" y="220"/>
                  </a:lnTo>
                  <a:lnTo>
                    <a:pt x="1275" y="220"/>
                  </a:lnTo>
                  <a:lnTo>
                    <a:pt x="1284" y="220"/>
                  </a:lnTo>
                  <a:lnTo>
                    <a:pt x="1296" y="222"/>
                  </a:lnTo>
                  <a:lnTo>
                    <a:pt x="1307" y="224"/>
                  </a:lnTo>
                  <a:lnTo>
                    <a:pt x="1317" y="224"/>
                  </a:lnTo>
                  <a:lnTo>
                    <a:pt x="1327" y="226"/>
                  </a:lnTo>
                  <a:lnTo>
                    <a:pt x="1332" y="228"/>
                  </a:lnTo>
                  <a:lnTo>
                    <a:pt x="1340" y="230"/>
                  </a:lnTo>
                  <a:lnTo>
                    <a:pt x="1342" y="230"/>
                  </a:lnTo>
                  <a:lnTo>
                    <a:pt x="1352" y="232"/>
                  </a:lnTo>
                  <a:lnTo>
                    <a:pt x="1359" y="236"/>
                  </a:lnTo>
                  <a:lnTo>
                    <a:pt x="1369" y="238"/>
                  </a:lnTo>
                  <a:lnTo>
                    <a:pt x="1376" y="242"/>
                  </a:lnTo>
                  <a:lnTo>
                    <a:pt x="1382" y="243"/>
                  </a:lnTo>
                  <a:lnTo>
                    <a:pt x="1384" y="245"/>
                  </a:lnTo>
                  <a:lnTo>
                    <a:pt x="1388" y="249"/>
                  </a:lnTo>
                  <a:lnTo>
                    <a:pt x="1392" y="251"/>
                  </a:lnTo>
                  <a:lnTo>
                    <a:pt x="1394" y="253"/>
                  </a:lnTo>
                  <a:lnTo>
                    <a:pt x="1398" y="257"/>
                  </a:lnTo>
                  <a:lnTo>
                    <a:pt x="1400" y="259"/>
                  </a:lnTo>
                  <a:lnTo>
                    <a:pt x="1403" y="263"/>
                  </a:lnTo>
                  <a:lnTo>
                    <a:pt x="1405" y="265"/>
                  </a:lnTo>
                  <a:lnTo>
                    <a:pt x="1407" y="270"/>
                  </a:lnTo>
                  <a:lnTo>
                    <a:pt x="1411" y="278"/>
                  </a:lnTo>
                  <a:lnTo>
                    <a:pt x="1413" y="280"/>
                  </a:lnTo>
                  <a:lnTo>
                    <a:pt x="1415" y="284"/>
                  </a:lnTo>
                  <a:lnTo>
                    <a:pt x="1417" y="288"/>
                  </a:lnTo>
                  <a:lnTo>
                    <a:pt x="1419" y="291"/>
                  </a:lnTo>
                  <a:lnTo>
                    <a:pt x="1421" y="293"/>
                  </a:lnTo>
                  <a:lnTo>
                    <a:pt x="1423" y="297"/>
                  </a:lnTo>
                  <a:lnTo>
                    <a:pt x="1424" y="301"/>
                  </a:lnTo>
                  <a:lnTo>
                    <a:pt x="1426" y="305"/>
                  </a:lnTo>
                  <a:lnTo>
                    <a:pt x="1428" y="309"/>
                  </a:lnTo>
                  <a:lnTo>
                    <a:pt x="1430" y="311"/>
                  </a:lnTo>
                  <a:lnTo>
                    <a:pt x="1434" y="316"/>
                  </a:lnTo>
                  <a:lnTo>
                    <a:pt x="1438" y="320"/>
                  </a:lnTo>
                  <a:lnTo>
                    <a:pt x="1440" y="324"/>
                  </a:lnTo>
                  <a:lnTo>
                    <a:pt x="1442" y="326"/>
                  </a:lnTo>
                  <a:lnTo>
                    <a:pt x="1446" y="330"/>
                  </a:lnTo>
                  <a:lnTo>
                    <a:pt x="1449" y="334"/>
                  </a:lnTo>
                  <a:lnTo>
                    <a:pt x="1455" y="338"/>
                  </a:lnTo>
                  <a:lnTo>
                    <a:pt x="1461" y="343"/>
                  </a:lnTo>
                  <a:lnTo>
                    <a:pt x="1465" y="345"/>
                  </a:lnTo>
                  <a:lnTo>
                    <a:pt x="1469" y="349"/>
                  </a:lnTo>
                  <a:lnTo>
                    <a:pt x="1469" y="359"/>
                  </a:lnTo>
                  <a:lnTo>
                    <a:pt x="1467" y="391"/>
                  </a:lnTo>
                  <a:lnTo>
                    <a:pt x="1467" y="393"/>
                  </a:lnTo>
                  <a:lnTo>
                    <a:pt x="1467" y="399"/>
                  </a:lnTo>
                  <a:lnTo>
                    <a:pt x="1467" y="412"/>
                  </a:lnTo>
                  <a:lnTo>
                    <a:pt x="1467" y="432"/>
                  </a:lnTo>
                  <a:lnTo>
                    <a:pt x="1465" y="447"/>
                  </a:lnTo>
                  <a:lnTo>
                    <a:pt x="1465" y="460"/>
                  </a:lnTo>
                  <a:lnTo>
                    <a:pt x="1465" y="464"/>
                  </a:lnTo>
                  <a:lnTo>
                    <a:pt x="1465" y="478"/>
                  </a:lnTo>
                  <a:lnTo>
                    <a:pt x="1465" y="480"/>
                  </a:lnTo>
                  <a:lnTo>
                    <a:pt x="1463" y="541"/>
                  </a:lnTo>
                  <a:lnTo>
                    <a:pt x="1461" y="572"/>
                  </a:lnTo>
                  <a:lnTo>
                    <a:pt x="1461" y="601"/>
                  </a:lnTo>
                  <a:lnTo>
                    <a:pt x="1459" y="653"/>
                  </a:lnTo>
                  <a:lnTo>
                    <a:pt x="1459" y="693"/>
                  </a:lnTo>
                  <a:lnTo>
                    <a:pt x="1459" y="695"/>
                  </a:lnTo>
                  <a:lnTo>
                    <a:pt x="1457" y="716"/>
                  </a:lnTo>
                  <a:lnTo>
                    <a:pt x="1457" y="762"/>
                  </a:lnTo>
                  <a:lnTo>
                    <a:pt x="1455" y="783"/>
                  </a:lnTo>
                  <a:lnTo>
                    <a:pt x="1455" y="816"/>
                  </a:lnTo>
                  <a:lnTo>
                    <a:pt x="1455" y="820"/>
                  </a:lnTo>
                  <a:lnTo>
                    <a:pt x="1453" y="829"/>
                  </a:lnTo>
                  <a:lnTo>
                    <a:pt x="1453" y="831"/>
                  </a:lnTo>
                  <a:lnTo>
                    <a:pt x="1453" y="847"/>
                  </a:lnTo>
                  <a:lnTo>
                    <a:pt x="1453" y="868"/>
                  </a:lnTo>
                  <a:lnTo>
                    <a:pt x="1451" y="893"/>
                  </a:lnTo>
                  <a:lnTo>
                    <a:pt x="1451" y="896"/>
                  </a:lnTo>
                  <a:lnTo>
                    <a:pt x="1451" y="902"/>
                  </a:lnTo>
                  <a:lnTo>
                    <a:pt x="1451" y="914"/>
                  </a:lnTo>
                  <a:lnTo>
                    <a:pt x="1449" y="948"/>
                  </a:lnTo>
                  <a:lnTo>
                    <a:pt x="1449" y="991"/>
                  </a:lnTo>
                  <a:lnTo>
                    <a:pt x="1448" y="1031"/>
                  </a:lnTo>
                  <a:lnTo>
                    <a:pt x="1448" y="1060"/>
                  </a:lnTo>
                  <a:lnTo>
                    <a:pt x="1446" y="1087"/>
                  </a:lnTo>
                  <a:lnTo>
                    <a:pt x="1446" y="1090"/>
                  </a:lnTo>
                  <a:lnTo>
                    <a:pt x="1444" y="1154"/>
                  </a:lnTo>
                  <a:lnTo>
                    <a:pt x="1444" y="1194"/>
                  </a:lnTo>
                  <a:lnTo>
                    <a:pt x="1442" y="1211"/>
                  </a:lnTo>
                  <a:lnTo>
                    <a:pt x="1440" y="1290"/>
                  </a:lnTo>
                  <a:lnTo>
                    <a:pt x="1438" y="1367"/>
                  </a:lnTo>
                  <a:lnTo>
                    <a:pt x="1438" y="1373"/>
                  </a:lnTo>
                  <a:lnTo>
                    <a:pt x="1438" y="1375"/>
                  </a:lnTo>
                  <a:lnTo>
                    <a:pt x="1436" y="1432"/>
                  </a:lnTo>
                  <a:lnTo>
                    <a:pt x="1434" y="1442"/>
                  </a:lnTo>
                  <a:lnTo>
                    <a:pt x="1434" y="1457"/>
                  </a:lnTo>
                  <a:lnTo>
                    <a:pt x="1432" y="1494"/>
                  </a:lnTo>
                  <a:lnTo>
                    <a:pt x="1432" y="1511"/>
                  </a:lnTo>
                  <a:lnTo>
                    <a:pt x="1430" y="1511"/>
                  </a:lnTo>
                  <a:lnTo>
                    <a:pt x="1426" y="1511"/>
                  </a:lnTo>
                  <a:lnTo>
                    <a:pt x="1411" y="1509"/>
                  </a:lnTo>
                  <a:lnTo>
                    <a:pt x="1388" y="1509"/>
                  </a:lnTo>
                  <a:lnTo>
                    <a:pt x="1376" y="1509"/>
                  </a:lnTo>
                  <a:lnTo>
                    <a:pt x="1352" y="1507"/>
                  </a:lnTo>
                  <a:lnTo>
                    <a:pt x="1321" y="1507"/>
                  </a:lnTo>
                  <a:lnTo>
                    <a:pt x="1319" y="1507"/>
                  </a:lnTo>
                  <a:lnTo>
                    <a:pt x="1315" y="1507"/>
                  </a:lnTo>
                  <a:lnTo>
                    <a:pt x="1315" y="1505"/>
                  </a:lnTo>
                  <a:lnTo>
                    <a:pt x="1313" y="1505"/>
                  </a:lnTo>
                  <a:lnTo>
                    <a:pt x="1294" y="1505"/>
                  </a:lnTo>
                  <a:lnTo>
                    <a:pt x="1277" y="1505"/>
                  </a:lnTo>
                  <a:lnTo>
                    <a:pt x="1267" y="1505"/>
                  </a:lnTo>
                  <a:lnTo>
                    <a:pt x="1211" y="1505"/>
                  </a:lnTo>
                  <a:lnTo>
                    <a:pt x="1208" y="1505"/>
                  </a:lnTo>
                  <a:lnTo>
                    <a:pt x="1192" y="1505"/>
                  </a:lnTo>
                  <a:lnTo>
                    <a:pt x="1188" y="1505"/>
                  </a:lnTo>
                  <a:lnTo>
                    <a:pt x="1161" y="1505"/>
                  </a:lnTo>
                  <a:lnTo>
                    <a:pt x="1121" y="1505"/>
                  </a:lnTo>
                  <a:lnTo>
                    <a:pt x="1117" y="1505"/>
                  </a:lnTo>
                  <a:lnTo>
                    <a:pt x="1106" y="1505"/>
                  </a:lnTo>
                  <a:lnTo>
                    <a:pt x="1104" y="1505"/>
                  </a:lnTo>
                  <a:lnTo>
                    <a:pt x="1100" y="1505"/>
                  </a:lnTo>
                  <a:lnTo>
                    <a:pt x="1094" y="1505"/>
                  </a:lnTo>
                  <a:lnTo>
                    <a:pt x="1085" y="1505"/>
                  </a:lnTo>
                  <a:lnTo>
                    <a:pt x="1067" y="1505"/>
                  </a:lnTo>
                  <a:lnTo>
                    <a:pt x="1056" y="1505"/>
                  </a:lnTo>
                  <a:lnTo>
                    <a:pt x="1050" y="1505"/>
                  </a:lnTo>
                  <a:lnTo>
                    <a:pt x="1037" y="1505"/>
                  </a:lnTo>
                  <a:lnTo>
                    <a:pt x="1019" y="1505"/>
                  </a:lnTo>
                  <a:lnTo>
                    <a:pt x="1010" y="1505"/>
                  </a:lnTo>
                  <a:lnTo>
                    <a:pt x="996" y="1505"/>
                  </a:lnTo>
                  <a:lnTo>
                    <a:pt x="994" y="1505"/>
                  </a:lnTo>
                  <a:lnTo>
                    <a:pt x="939" y="1505"/>
                  </a:lnTo>
                  <a:lnTo>
                    <a:pt x="906" y="1503"/>
                  </a:lnTo>
                  <a:lnTo>
                    <a:pt x="883" y="1501"/>
                  </a:lnTo>
                  <a:lnTo>
                    <a:pt x="850" y="1501"/>
                  </a:lnTo>
                  <a:lnTo>
                    <a:pt x="846" y="1501"/>
                  </a:lnTo>
                  <a:lnTo>
                    <a:pt x="829" y="1499"/>
                  </a:lnTo>
                  <a:lnTo>
                    <a:pt x="822" y="1499"/>
                  </a:lnTo>
                  <a:lnTo>
                    <a:pt x="818" y="1499"/>
                  </a:lnTo>
                  <a:lnTo>
                    <a:pt x="798" y="1499"/>
                  </a:lnTo>
                  <a:lnTo>
                    <a:pt x="760" y="1498"/>
                  </a:lnTo>
                  <a:lnTo>
                    <a:pt x="720" y="1496"/>
                  </a:lnTo>
                  <a:lnTo>
                    <a:pt x="691" y="1494"/>
                  </a:lnTo>
                  <a:lnTo>
                    <a:pt x="679" y="1494"/>
                  </a:lnTo>
                  <a:lnTo>
                    <a:pt x="672" y="1494"/>
                  </a:lnTo>
                  <a:lnTo>
                    <a:pt x="664" y="1494"/>
                  </a:lnTo>
                  <a:lnTo>
                    <a:pt x="654" y="1494"/>
                  </a:lnTo>
                  <a:lnTo>
                    <a:pt x="653" y="1494"/>
                  </a:lnTo>
                  <a:lnTo>
                    <a:pt x="649" y="1494"/>
                  </a:lnTo>
                  <a:lnTo>
                    <a:pt x="647" y="1492"/>
                  </a:lnTo>
                  <a:lnTo>
                    <a:pt x="631" y="1492"/>
                  </a:lnTo>
                  <a:lnTo>
                    <a:pt x="629" y="1492"/>
                  </a:lnTo>
                  <a:lnTo>
                    <a:pt x="620" y="1492"/>
                  </a:lnTo>
                  <a:lnTo>
                    <a:pt x="610" y="1492"/>
                  </a:lnTo>
                  <a:lnTo>
                    <a:pt x="581" y="1490"/>
                  </a:lnTo>
                  <a:lnTo>
                    <a:pt x="557" y="1490"/>
                  </a:lnTo>
                  <a:lnTo>
                    <a:pt x="555" y="1490"/>
                  </a:lnTo>
                  <a:lnTo>
                    <a:pt x="545" y="1490"/>
                  </a:lnTo>
                  <a:lnTo>
                    <a:pt x="516" y="1488"/>
                  </a:lnTo>
                  <a:lnTo>
                    <a:pt x="501" y="1488"/>
                  </a:lnTo>
                  <a:lnTo>
                    <a:pt x="499" y="1488"/>
                  </a:lnTo>
                  <a:lnTo>
                    <a:pt x="489" y="1488"/>
                  </a:lnTo>
                  <a:lnTo>
                    <a:pt x="487" y="1488"/>
                  </a:lnTo>
                  <a:lnTo>
                    <a:pt x="468" y="1486"/>
                  </a:lnTo>
                  <a:lnTo>
                    <a:pt x="447" y="1486"/>
                  </a:lnTo>
                  <a:lnTo>
                    <a:pt x="420" y="1484"/>
                  </a:lnTo>
                  <a:lnTo>
                    <a:pt x="409" y="1484"/>
                  </a:lnTo>
                  <a:lnTo>
                    <a:pt x="345" y="1480"/>
                  </a:lnTo>
                  <a:lnTo>
                    <a:pt x="340" y="1480"/>
                  </a:lnTo>
                  <a:lnTo>
                    <a:pt x="318" y="1478"/>
                  </a:lnTo>
                  <a:lnTo>
                    <a:pt x="290" y="1476"/>
                  </a:lnTo>
                  <a:lnTo>
                    <a:pt x="286" y="1476"/>
                  </a:lnTo>
                  <a:lnTo>
                    <a:pt x="253" y="1474"/>
                  </a:lnTo>
                  <a:lnTo>
                    <a:pt x="238" y="1474"/>
                  </a:lnTo>
                  <a:lnTo>
                    <a:pt x="236" y="1474"/>
                  </a:lnTo>
                  <a:lnTo>
                    <a:pt x="232" y="1474"/>
                  </a:lnTo>
                  <a:lnTo>
                    <a:pt x="230" y="1474"/>
                  </a:lnTo>
                  <a:lnTo>
                    <a:pt x="228" y="1474"/>
                  </a:lnTo>
                  <a:lnTo>
                    <a:pt x="222" y="1474"/>
                  </a:lnTo>
                  <a:lnTo>
                    <a:pt x="220" y="1474"/>
                  </a:lnTo>
                  <a:lnTo>
                    <a:pt x="219" y="1473"/>
                  </a:lnTo>
                  <a:lnTo>
                    <a:pt x="207" y="1473"/>
                  </a:lnTo>
                  <a:lnTo>
                    <a:pt x="196" y="1473"/>
                  </a:lnTo>
                  <a:lnTo>
                    <a:pt x="194" y="1473"/>
                  </a:lnTo>
                  <a:lnTo>
                    <a:pt x="190" y="1473"/>
                  </a:lnTo>
                  <a:lnTo>
                    <a:pt x="188" y="1471"/>
                  </a:lnTo>
                  <a:lnTo>
                    <a:pt x="184" y="1471"/>
                  </a:lnTo>
                  <a:lnTo>
                    <a:pt x="182" y="1471"/>
                  </a:lnTo>
                  <a:lnTo>
                    <a:pt x="172" y="1471"/>
                  </a:lnTo>
                  <a:lnTo>
                    <a:pt x="169" y="1471"/>
                  </a:lnTo>
                  <a:lnTo>
                    <a:pt x="157" y="1469"/>
                  </a:lnTo>
                  <a:lnTo>
                    <a:pt x="148" y="1469"/>
                  </a:lnTo>
                  <a:lnTo>
                    <a:pt x="140" y="1469"/>
                  </a:lnTo>
                  <a:lnTo>
                    <a:pt x="134" y="1469"/>
                  </a:lnTo>
                  <a:lnTo>
                    <a:pt x="132" y="1469"/>
                  </a:lnTo>
                  <a:lnTo>
                    <a:pt x="126" y="1467"/>
                  </a:lnTo>
                  <a:lnTo>
                    <a:pt x="123" y="1467"/>
                  </a:lnTo>
                  <a:lnTo>
                    <a:pt x="98" y="1465"/>
                  </a:lnTo>
                  <a:lnTo>
                    <a:pt x="94" y="1465"/>
                  </a:lnTo>
                  <a:lnTo>
                    <a:pt x="67" y="1463"/>
                  </a:lnTo>
                  <a:lnTo>
                    <a:pt x="65" y="1463"/>
                  </a:lnTo>
                  <a:lnTo>
                    <a:pt x="55" y="1463"/>
                  </a:lnTo>
                  <a:lnTo>
                    <a:pt x="5" y="1459"/>
                  </a:lnTo>
                  <a:lnTo>
                    <a:pt x="0" y="1459"/>
                  </a:lnTo>
                  <a:lnTo>
                    <a:pt x="0" y="1450"/>
                  </a:lnTo>
                  <a:lnTo>
                    <a:pt x="0" y="1438"/>
                  </a:lnTo>
                  <a:lnTo>
                    <a:pt x="0" y="1432"/>
                  </a:lnTo>
                  <a:lnTo>
                    <a:pt x="0" y="1430"/>
                  </a:lnTo>
                  <a:lnTo>
                    <a:pt x="0" y="1426"/>
                  </a:lnTo>
                  <a:lnTo>
                    <a:pt x="0" y="1413"/>
                  </a:lnTo>
                  <a:lnTo>
                    <a:pt x="0" y="1409"/>
                  </a:lnTo>
                  <a:lnTo>
                    <a:pt x="0" y="1405"/>
                  </a:lnTo>
                </a:path>
              </a:pathLst>
            </a:custGeom>
            <a:noFill/>
            <a:ln w="2380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81609" tIns="40781" rIns="81609" bIns="40781" anchor="t" anchorCtr="0">
              <a:noAutofit/>
            </a:bodyPr>
            <a:lstStyle/>
            <a:p>
              <a:pPr>
                <a:buClr>
                  <a:srgbClr val="000000"/>
                </a:buClr>
                <a:buSzPts val="1700"/>
              </a:pPr>
              <a:endParaRPr sz="32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51" name="Shape 1151"/>
            <p:cNvSpPr/>
            <p:nvPr/>
          </p:nvSpPr>
          <p:spPr>
            <a:xfrm>
              <a:off x="95250" y="1355725"/>
              <a:ext cx="2317750" cy="2268538"/>
            </a:xfrm>
            <a:custGeom>
              <a:avLst/>
              <a:gdLst/>
              <a:ahLst/>
              <a:cxnLst/>
              <a:rect l="0" t="0" r="0" b="0"/>
              <a:pathLst>
                <a:path w="1460" h="1429" extrusionOk="0">
                  <a:moveTo>
                    <a:pt x="0" y="0"/>
                  </a:moveTo>
                  <a:lnTo>
                    <a:pt x="8" y="0"/>
                  </a:lnTo>
                  <a:lnTo>
                    <a:pt x="39" y="0"/>
                  </a:lnTo>
                  <a:lnTo>
                    <a:pt x="98" y="0"/>
                  </a:lnTo>
                  <a:lnTo>
                    <a:pt x="100" y="0"/>
                  </a:lnTo>
                  <a:lnTo>
                    <a:pt x="113" y="2"/>
                  </a:lnTo>
                  <a:lnTo>
                    <a:pt x="119" y="2"/>
                  </a:lnTo>
                  <a:lnTo>
                    <a:pt x="154" y="2"/>
                  </a:lnTo>
                  <a:lnTo>
                    <a:pt x="179" y="2"/>
                  </a:lnTo>
                  <a:lnTo>
                    <a:pt x="190" y="2"/>
                  </a:lnTo>
                  <a:lnTo>
                    <a:pt x="192" y="2"/>
                  </a:lnTo>
                  <a:lnTo>
                    <a:pt x="194" y="2"/>
                  </a:lnTo>
                  <a:lnTo>
                    <a:pt x="200" y="2"/>
                  </a:lnTo>
                  <a:lnTo>
                    <a:pt x="238" y="2"/>
                  </a:lnTo>
                  <a:lnTo>
                    <a:pt x="250" y="2"/>
                  </a:lnTo>
                  <a:lnTo>
                    <a:pt x="252" y="2"/>
                  </a:lnTo>
                  <a:lnTo>
                    <a:pt x="254" y="2"/>
                  </a:lnTo>
                  <a:lnTo>
                    <a:pt x="256" y="2"/>
                  </a:lnTo>
                  <a:lnTo>
                    <a:pt x="259" y="2"/>
                  </a:lnTo>
                  <a:lnTo>
                    <a:pt x="263" y="2"/>
                  </a:lnTo>
                  <a:lnTo>
                    <a:pt x="265" y="2"/>
                  </a:lnTo>
                  <a:lnTo>
                    <a:pt x="302" y="2"/>
                  </a:lnTo>
                  <a:lnTo>
                    <a:pt x="332" y="2"/>
                  </a:lnTo>
                  <a:lnTo>
                    <a:pt x="373" y="4"/>
                  </a:lnTo>
                  <a:lnTo>
                    <a:pt x="400" y="4"/>
                  </a:lnTo>
                  <a:lnTo>
                    <a:pt x="465" y="4"/>
                  </a:lnTo>
                  <a:lnTo>
                    <a:pt x="476" y="5"/>
                  </a:lnTo>
                  <a:lnTo>
                    <a:pt x="509" y="5"/>
                  </a:lnTo>
                  <a:lnTo>
                    <a:pt x="523" y="5"/>
                  </a:lnTo>
                  <a:lnTo>
                    <a:pt x="538" y="5"/>
                  </a:lnTo>
                  <a:lnTo>
                    <a:pt x="546" y="5"/>
                  </a:lnTo>
                  <a:lnTo>
                    <a:pt x="592" y="7"/>
                  </a:lnTo>
                  <a:lnTo>
                    <a:pt x="607" y="7"/>
                  </a:lnTo>
                  <a:lnTo>
                    <a:pt x="619" y="7"/>
                  </a:lnTo>
                  <a:lnTo>
                    <a:pt x="624" y="7"/>
                  </a:lnTo>
                  <a:lnTo>
                    <a:pt x="657" y="7"/>
                  </a:lnTo>
                  <a:lnTo>
                    <a:pt x="661" y="7"/>
                  </a:lnTo>
                  <a:lnTo>
                    <a:pt x="667" y="7"/>
                  </a:lnTo>
                  <a:lnTo>
                    <a:pt x="688" y="7"/>
                  </a:lnTo>
                  <a:lnTo>
                    <a:pt x="699" y="7"/>
                  </a:lnTo>
                  <a:lnTo>
                    <a:pt x="711" y="9"/>
                  </a:lnTo>
                  <a:lnTo>
                    <a:pt x="728" y="9"/>
                  </a:lnTo>
                  <a:lnTo>
                    <a:pt x="743" y="9"/>
                  </a:lnTo>
                  <a:lnTo>
                    <a:pt x="753" y="9"/>
                  </a:lnTo>
                  <a:lnTo>
                    <a:pt x="789" y="9"/>
                  </a:lnTo>
                  <a:lnTo>
                    <a:pt x="807" y="9"/>
                  </a:lnTo>
                  <a:lnTo>
                    <a:pt x="818" y="9"/>
                  </a:lnTo>
                  <a:lnTo>
                    <a:pt x="874" y="9"/>
                  </a:lnTo>
                  <a:lnTo>
                    <a:pt x="893" y="9"/>
                  </a:lnTo>
                  <a:lnTo>
                    <a:pt x="914" y="9"/>
                  </a:lnTo>
                  <a:lnTo>
                    <a:pt x="918" y="9"/>
                  </a:lnTo>
                  <a:lnTo>
                    <a:pt x="920" y="9"/>
                  </a:lnTo>
                  <a:lnTo>
                    <a:pt x="922" y="9"/>
                  </a:lnTo>
                  <a:lnTo>
                    <a:pt x="953" y="9"/>
                  </a:lnTo>
                  <a:lnTo>
                    <a:pt x="955" y="9"/>
                  </a:lnTo>
                  <a:lnTo>
                    <a:pt x="970" y="9"/>
                  </a:lnTo>
                  <a:lnTo>
                    <a:pt x="970" y="11"/>
                  </a:lnTo>
                  <a:lnTo>
                    <a:pt x="974" y="11"/>
                  </a:lnTo>
                  <a:lnTo>
                    <a:pt x="983" y="11"/>
                  </a:lnTo>
                  <a:lnTo>
                    <a:pt x="985" y="11"/>
                  </a:lnTo>
                  <a:lnTo>
                    <a:pt x="987" y="11"/>
                  </a:lnTo>
                  <a:lnTo>
                    <a:pt x="995" y="11"/>
                  </a:lnTo>
                  <a:lnTo>
                    <a:pt x="1024" y="11"/>
                  </a:lnTo>
                  <a:lnTo>
                    <a:pt x="1031" y="11"/>
                  </a:lnTo>
                  <a:lnTo>
                    <a:pt x="1053" y="11"/>
                  </a:lnTo>
                  <a:lnTo>
                    <a:pt x="1074" y="11"/>
                  </a:lnTo>
                  <a:lnTo>
                    <a:pt x="1114" y="11"/>
                  </a:lnTo>
                  <a:lnTo>
                    <a:pt x="1160" y="11"/>
                  </a:lnTo>
                  <a:lnTo>
                    <a:pt x="1216" y="11"/>
                  </a:lnTo>
                  <a:lnTo>
                    <a:pt x="1254" y="11"/>
                  </a:lnTo>
                  <a:lnTo>
                    <a:pt x="1269" y="11"/>
                  </a:lnTo>
                  <a:lnTo>
                    <a:pt x="1285" y="11"/>
                  </a:lnTo>
                  <a:lnTo>
                    <a:pt x="1323" y="11"/>
                  </a:lnTo>
                  <a:lnTo>
                    <a:pt x="1329" y="11"/>
                  </a:lnTo>
                  <a:lnTo>
                    <a:pt x="1341" y="9"/>
                  </a:lnTo>
                  <a:lnTo>
                    <a:pt x="1346" y="9"/>
                  </a:lnTo>
                  <a:lnTo>
                    <a:pt x="1356" y="9"/>
                  </a:lnTo>
                  <a:lnTo>
                    <a:pt x="1358" y="9"/>
                  </a:lnTo>
                  <a:lnTo>
                    <a:pt x="1371" y="9"/>
                  </a:lnTo>
                  <a:lnTo>
                    <a:pt x="1373" y="9"/>
                  </a:lnTo>
                  <a:lnTo>
                    <a:pt x="1375" y="9"/>
                  </a:lnTo>
                  <a:lnTo>
                    <a:pt x="1377" y="9"/>
                  </a:lnTo>
                  <a:lnTo>
                    <a:pt x="1379" y="9"/>
                  </a:lnTo>
                  <a:lnTo>
                    <a:pt x="1406" y="9"/>
                  </a:lnTo>
                  <a:lnTo>
                    <a:pt x="1435" y="9"/>
                  </a:lnTo>
                  <a:lnTo>
                    <a:pt x="1458" y="9"/>
                  </a:lnTo>
                  <a:lnTo>
                    <a:pt x="1458" y="21"/>
                  </a:lnTo>
                  <a:lnTo>
                    <a:pt x="1458" y="29"/>
                  </a:lnTo>
                  <a:lnTo>
                    <a:pt x="1458" y="50"/>
                  </a:lnTo>
                  <a:lnTo>
                    <a:pt x="1458" y="73"/>
                  </a:lnTo>
                  <a:lnTo>
                    <a:pt x="1458" y="96"/>
                  </a:lnTo>
                  <a:lnTo>
                    <a:pt x="1458" y="121"/>
                  </a:lnTo>
                  <a:lnTo>
                    <a:pt x="1458" y="132"/>
                  </a:lnTo>
                  <a:lnTo>
                    <a:pt x="1458" y="136"/>
                  </a:lnTo>
                  <a:lnTo>
                    <a:pt x="1458" y="146"/>
                  </a:lnTo>
                  <a:lnTo>
                    <a:pt x="1458" y="151"/>
                  </a:lnTo>
                  <a:lnTo>
                    <a:pt x="1458" y="159"/>
                  </a:lnTo>
                  <a:lnTo>
                    <a:pt x="1458" y="180"/>
                  </a:lnTo>
                  <a:lnTo>
                    <a:pt x="1458" y="184"/>
                  </a:lnTo>
                  <a:lnTo>
                    <a:pt x="1458" y="219"/>
                  </a:lnTo>
                  <a:lnTo>
                    <a:pt x="1458" y="242"/>
                  </a:lnTo>
                  <a:lnTo>
                    <a:pt x="1458" y="295"/>
                  </a:lnTo>
                  <a:lnTo>
                    <a:pt x="1458" y="297"/>
                  </a:lnTo>
                  <a:lnTo>
                    <a:pt x="1458" y="313"/>
                  </a:lnTo>
                  <a:lnTo>
                    <a:pt x="1460" y="324"/>
                  </a:lnTo>
                  <a:lnTo>
                    <a:pt x="1460" y="330"/>
                  </a:lnTo>
                  <a:lnTo>
                    <a:pt x="1460" y="343"/>
                  </a:lnTo>
                  <a:lnTo>
                    <a:pt x="1460" y="378"/>
                  </a:lnTo>
                  <a:lnTo>
                    <a:pt x="1460" y="395"/>
                  </a:lnTo>
                  <a:lnTo>
                    <a:pt x="1460" y="405"/>
                  </a:lnTo>
                  <a:lnTo>
                    <a:pt x="1460" y="439"/>
                  </a:lnTo>
                  <a:lnTo>
                    <a:pt x="1460" y="459"/>
                  </a:lnTo>
                  <a:lnTo>
                    <a:pt x="1460" y="461"/>
                  </a:lnTo>
                  <a:lnTo>
                    <a:pt x="1460" y="476"/>
                  </a:lnTo>
                  <a:lnTo>
                    <a:pt x="1460" y="486"/>
                  </a:lnTo>
                  <a:lnTo>
                    <a:pt x="1458" y="524"/>
                  </a:lnTo>
                  <a:lnTo>
                    <a:pt x="1458" y="539"/>
                  </a:lnTo>
                  <a:lnTo>
                    <a:pt x="1458" y="551"/>
                  </a:lnTo>
                  <a:lnTo>
                    <a:pt x="1458" y="553"/>
                  </a:lnTo>
                  <a:lnTo>
                    <a:pt x="1458" y="566"/>
                  </a:lnTo>
                  <a:lnTo>
                    <a:pt x="1458" y="597"/>
                  </a:lnTo>
                  <a:lnTo>
                    <a:pt x="1458" y="610"/>
                  </a:lnTo>
                  <a:lnTo>
                    <a:pt x="1458" y="612"/>
                  </a:lnTo>
                  <a:lnTo>
                    <a:pt x="1458" y="628"/>
                  </a:lnTo>
                  <a:lnTo>
                    <a:pt x="1458" y="632"/>
                  </a:lnTo>
                  <a:lnTo>
                    <a:pt x="1458" y="645"/>
                  </a:lnTo>
                  <a:lnTo>
                    <a:pt x="1458" y="653"/>
                  </a:lnTo>
                  <a:lnTo>
                    <a:pt x="1458" y="676"/>
                  </a:lnTo>
                  <a:lnTo>
                    <a:pt x="1458" y="685"/>
                  </a:lnTo>
                  <a:lnTo>
                    <a:pt x="1458" y="703"/>
                  </a:lnTo>
                  <a:lnTo>
                    <a:pt x="1458" y="705"/>
                  </a:lnTo>
                  <a:lnTo>
                    <a:pt x="1458" y="729"/>
                  </a:lnTo>
                  <a:lnTo>
                    <a:pt x="1458" y="741"/>
                  </a:lnTo>
                  <a:lnTo>
                    <a:pt x="1458" y="754"/>
                  </a:lnTo>
                  <a:lnTo>
                    <a:pt x="1458" y="764"/>
                  </a:lnTo>
                  <a:lnTo>
                    <a:pt x="1458" y="783"/>
                  </a:lnTo>
                  <a:lnTo>
                    <a:pt x="1458" y="810"/>
                  </a:lnTo>
                  <a:lnTo>
                    <a:pt x="1458" y="831"/>
                  </a:lnTo>
                  <a:lnTo>
                    <a:pt x="1458" y="833"/>
                  </a:lnTo>
                  <a:lnTo>
                    <a:pt x="1458" y="837"/>
                  </a:lnTo>
                  <a:lnTo>
                    <a:pt x="1458" y="847"/>
                  </a:lnTo>
                  <a:lnTo>
                    <a:pt x="1458" y="850"/>
                  </a:lnTo>
                  <a:lnTo>
                    <a:pt x="1458" y="852"/>
                  </a:lnTo>
                  <a:lnTo>
                    <a:pt x="1458" y="854"/>
                  </a:lnTo>
                  <a:lnTo>
                    <a:pt x="1458" y="858"/>
                  </a:lnTo>
                  <a:lnTo>
                    <a:pt x="1460" y="866"/>
                  </a:lnTo>
                  <a:lnTo>
                    <a:pt x="1460" y="883"/>
                  </a:lnTo>
                  <a:lnTo>
                    <a:pt x="1460" y="885"/>
                  </a:lnTo>
                  <a:lnTo>
                    <a:pt x="1460" y="891"/>
                  </a:lnTo>
                  <a:lnTo>
                    <a:pt x="1460" y="902"/>
                  </a:lnTo>
                  <a:lnTo>
                    <a:pt x="1460" y="908"/>
                  </a:lnTo>
                  <a:lnTo>
                    <a:pt x="1460" y="912"/>
                  </a:lnTo>
                  <a:lnTo>
                    <a:pt x="1460" y="918"/>
                  </a:lnTo>
                  <a:lnTo>
                    <a:pt x="1460" y="927"/>
                  </a:lnTo>
                  <a:lnTo>
                    <a:pt x="1460" y="929"/>
                  </a:lnTo>
                  <a:lnTo>
                    <a:pt x="1460" y="946"/>
                  </a:lnTo>
                  <a:lnTo>
                    <a:pt x="1460" y="948"/>
                  </a:lnTo>
                  <a:lnTo>
                    <a:pt x="1460" y="952"/>
                  </a:lnTo>
                  <a:lnTo>
                    <a:pt x="1460" y="964"/>
                  </a:lnTo>
                  <a:lnTo>
                    <a:pt x="1460" y="1000"/>
                  </a:lnTo>
                  <a:lnTo>
                    <a:pt x="1458" y="1000"/>
                  </a:lnTo>
                  <a:lnTo>
                    <a:pt x="1458" y="1014"/>
                  </a:lnTo>
                  <a:lnTo>
                    <a:pt x="1458" y="1025"/>
                  </a:lnTo>
                  <a:lnTo>
                    <a:pt x="1458" y="1031"/>
                  </a:lnTo>
                  <a:lnTo>
                    <a:pt x="1458" y="1039"/>
                  </a:lnTo>
                  <a:lnTo>
                    <a:pt x="1458" y="1041"/>
                  </a:lnTo>
                  <a:lnTo>
                    <a:pt x="1458" y="1043"/>
                  </a:lnTo>
                  <a:lnTo>
                    <a:pt x="1458" y="1044"/>
                  </a:lnTo>
                  <a:lnTo>
                    <a:pt x="1458" y="1060"/>
                  </a:lnTo>
                  <a:lnTo>
                    <a:pt x="1458" y="1062"/>
                  </a:lnTo>
                  <a:lnTo>
                    <a:pt x="1458" y="1067"/>
                  </a:lnTo>
                  <a:lnTo>
                    <a:pt x="1458" y="1073"/>
                  </a:lnTo>
                  <a:lnTo>
                    <a:pt x="1458" y="1079"/>
                  </a:lnTo>
                  <a:lnTo>
                    <a:pt x="1458" y="1094"/>
                  </a:lnTo>
                  <a:lnTo>
                    <a:pt x="1458" y="1106"/>
                  </a:lnTo>
                  <a:lnTo>
                    <a:pt x="1458" y="1108"/>
                  </a:lnTo>
                  <a:lnTo>
                    <a:pt x="1458" y="1135"/>
                  </a:lnTo>
                  <a:lnTo>
                    <a:pt x="1458" y="1139"/>
                  </a:lnTo>
                  <a:lnTo>
                    <a:pt x="1458" y="1146"/>
                  </a:lnTo>
                  <a:lnTo>
                    <a:pt x="1458" y="1162"/>
                  </a:lnTo>
                  <a:lnTo>
                    <a:pt x="1458" y="1181"/>
                  </a:lnTo>
                  <a:lnTo>
                    <a:pt x="1458" y="1187"/>
                  </a:lnTo>
                  <a:lnTo>
                    <a:pt x="1458" y="1188"/>
                  </a:lnTo>
                  <a:lnTo>
                    <a:pt x="1458" y="1192"/>
                  </a:lnTo>
                  <a:lnTo>
                    <a:pt x="1458" y="1196"/>
                  </a:lnTo>
                  <a:lnTo>
                    <a:pt x="1458" y="1204"/>
                  </a:lnTo>
                  <a:lnTo>
                    <a:pt x="1458" y="1206"/>
                  </a:lnTo>
                  <a:lnTo>
                    <a:pt x="1458" y="1210"/>
                  </a:lnTo>
                  <a:lnTo>
                    <a:pt x="1458" y="1215"/>
                  </a:lnTo>
                  <a:lnTo>
                    <a:pt x="1458" y="1217"/>
                  </a:lnTo>
                  <a:lnTo>
                    <a:pt x="1458" y="1221"/>
                  </a:lnTo>
                  <a:lnTo>
                    <a:pt x="1458" y="1223"/>
                  </a:lnTo>
                  <a:lnTo>
                    <a:pt x="1458" y="1229"/>
                  </a:lnTo>
                  <a:lnTo>
                    <a:pt x="1456" y="1240"/>
                  </a:lnTo>
                  <a:lnTo>
                    <a:pt x="1456" y="1269"/>
                  </a:lnTo>
                  <a:lnTo>
                    <a:pt x="1456" y="1279"/>
                  </a:lnTo>
                  <a:lnTo>
                    <a:pt x="1456" y="1290"/>
                  </a:lnTo>
                  <a:lnTo>
                    <a:pt x="1456" y="1296"/>
                  </a:lnTo>
                  <a:lnTo>
                    <a:pt x="1456" y="1298"/>
                  </a:lnTo>
                  <a:lnTo>
                    <a:pt x="1456" y="1300"/>
                  </a:lnTo>
                  <a:lnTo>
                    <a:pt x="1456" y="1302"/>
                  </a:lnTo>
                  <a:lnTo>
                    <a:pt x="1456" y="1306"/>
                  </a:lnTo>
                  <a:lnTo>
                    <a:pt x="1456" y="1309"/>
                  </a:lnTo>
                  <a:lnTo>
                    <a:pt x="1456" y="1313"/>
                  </a:lnTo>
                  <a:lnTo>
                    <a:pt x="1456" y="1315"/>
                  </a:lnTo>
                  <a:lnTo>
                    <a:pt x="1456" y="1317"/>
                  </a:lnTo>
                  <a:lnTo>
                    <a:pt x="1456" y="1321"/>
                  </a:lnTo>
                  <a:lnTo>
                    <a:pt x="1456" y="1323"/>
                  </a:lnTo>
                  <a:lnTo>
                    <a:pt x="1456" y="1325"/>
                  </a:lnTo>
                  <a:lnTo>
                    <a:pt x="1456" y="1336"/>
                  </a:lnTo>
                  <a:lnTo>
                    <a:pt x="1456" y="1352"/>
                  </a:lnTo>
                  <a:lnTo>
                    <a:pt x="1456" y="1375"/>
                  </a:lnTo>
                  <a:lnTo>
                    <a:pt x="1456" y="1379"/>
                  </a:lnTo>
                  <a:lnTo>
                    <a:pt x="1456" y="1381"/>
                  </a:lnTo>
                  <a:lnTo>
                    <a:pt x="1456" y="1398"/>
                  </a:lnTo>
                  <a:lnTo>
                    <a:pt x="1456" y="1400"/>
                  </a:lnTo>
                  <a:lnTo>
                    <a:pt x="1456" y="1405"/>
                  </a:lnTo>
                  <a:lnTo>
                    <a:pt x="1446" y="1402"/>
                  </a:lnTo>
                  <a:lnTo>
                    <a:pt x="1444" y="1402"/>
                  </a:lnTo>
                  <a:lnTo>
                    <a:pt x="1438" y="1400"/>
                  </a:lnTo>
                  <a:lnTo>
                    <a:pt x="1431" y="1400"/>
                  </a:lnTo>
                  <a:lnTo>
                    <a:pt x="1423" y="1402"/>
                  </a:lnTo>
                  <a:lnTo>
                    <a:pt x="1421" y="1402"/>
                  </a:lnTo>
                  <a:lnTo>
                    <a:pt x="1417" y="1404"/>
                  </a:lnTo>
                  <a:lnTo>
                    <a:pt x="1415" y="1404"/>
                  </a:lnTo>
                  <a:lnTo>
                    <a:pt x="1412" y="1405"/>
                  </a:lnTo>
                  <a:lnTo>
                    <a:pt x="1410" y="1407"/>
                  </a:lnTo>
                  <a:lnTo>
                    <a:pt x="1406" y="1407"/>
                  </a:lnTo>
                  <a:lnTo>
                    <a:pt x="1402" y="1409"/>
                  </a:lnTo>
                  <a:lnTo>
                    <a:pt x="1398" y="1413"/>
                  </a:lnTo>
                  <a:lnTo>
                    <a:pt x="1392" y="1415"/>
                  </a:lnTo>
                  <a:lnTo>
                    <a:pt x="1390" y="1417"/>
                  </a:lnTo>
                  <a:lnTo>
                    <a:pt x="1387" y="1419"/>
                  </a:lnTo>
                  <a:lnTo>
                    <a:pt x="1385" y="1419"/>
                  </a:lnTo>
                  <a:lnTo>
                    <a:pt x="1381" y="1421"/>
                  </a:lnTo>
                  <a:lnTo>
                    <a:pt x="1379" y="1421"/>
                  </a:lnTo>
                  <a:lnTo>
                    <a:pt x="1375" y="1423"/>
                  </a:lnTo>
                  <a:lnTo>
                    <a:pt x="1371" y="1423"/>
                  </a:lnTo>
                  <a:lnTo>
                    <a:pt x="1367" y="1423"/>
                  </a:lnTo>
                  <a:lnTo>
                    <a:pt x="1364" y="1425"/>
                  </a:lnTo>
                  <a:lnTo>
                    <a:pt x="1356" y="1425"/>
                  </a:lnTo>
                  <a:lnTo>
                    <a:pt x="1348" y="1427"/>
                  </a:lnTo>
                  <a:lnTo>
                    <a:pt x="1342" y="1427"/>
                  </a:lnTo>
                  <a:lnTo>
                    <a:pt x="1339" y="1427"/>
                  </a:lnTo>
                  <a:lnTo>
                    <a:pt x="1337" y="1427"/>
                  </a:lnTo>
                  <a:lnTo>
                    <a:pt x="1333" y="1427"/>
                  </a:lnTo>
                  <a:lnTo>
                    <a:pt x="1331" y="1427"/>
                  </a:lnTo>
                  <a:lnTo>
                    <a:pt x="1327" y="1429"/>
                  </a:lnTo>
                  <a:lnTo>
                    <a:pt x="1323" y="1429"/>
                  </a:lnTo>
                  <a:lnTo>
                    <a:pt x="1321" y="1427"/>
                  </a:lnTo>
                  <a:lnTo>
                    <a:pt x="1316" y="1427"/>
                  </a:lnTo>
                  <a:lnTo>
                    <a:pt x="1312" y="1425"/>
                  </a:lnTo>
                  <a:lnTo>
                    <a:pt x="1310" y="1425"/>
                  </a:lnTo>
                  <a:lnTo>
                    <a:pt x="1306" y="1423"/>
                  </a:lnTo>
                  <a:lnTo>
                    <a:pt x="1304" y="1423"/>
                  </a:lnTo>
                  <a:lnTo>
                    <a:pt x="1300" y="1421"/>
                  </a:lnTo>
                  <a:lnTo>
                    <a:pt x="1296" y="1419"/>
                  </a:lnTo>
                  <a:lnTo>
                    <a:pt x="1293" y="1417"/>
                  </a:lnTo>
                  <a:lnTo>
                    <a:pt x="1293" y="1415"/>
                  </a:lnTo>
                  <a:lnTo>
                    <a:pt x="1289" y="1413"/>
                  </a:lnTo>
                  <a:lnTo>
                    <a:pt x="1287" y="1411"/>
                  </a:lnTo>
                  <a:lnTo>
                    <a:pt x="1285" y="1409"/>
                  </a:lnTo>
                  <a:lnTo>
                    <a:pt x="1285" y="1407"/>
                  </a:lnTo>
                  <a:lnTo>
                    <a:pt x="1283" y="1405"/>
                  </a:lnTo>
                  <a:lnTo>
                    <a:pt x="1281" y="1400"/>
                  </a:lnTo>
                  <a:lnTo>
                    <a:pt x="1281" y="1398"/>
                  </a:lnTo>
                  <a:lnTo>
                    <a:pt x="1281" y="1392"/>
                  </a:lnTo>
                  <a:lnTo>
                    <a:pt x="1281" y="1390"/>
                  </a:lnTo>
                  <a:lnTo>
                    <a:pt x="1281" y="1388"/>
                  </a:lnTo>
                  <a:lnTo>
                    <a:pt x="1281" y="1384"/>
                  </a:lnTo>
                  <a:lnTo>
                    <a:pt x="1281" y="1381"/>
                  </a:lnTo>
                  <a:lnTo>
                    <a:pt x="1283" y="1375"/>
                  </a:lnTo>
                  <a:lnTo>
                    <a:pt x="1283" y="1373"/>
                  </a:lnTo>
                  <a:lnTo>
                    <a:pt x="1285" y="1371"/>
                  </a:lnTo>
                  <a:lnTo>
                    <a:pt x="1287" y="1365"/>
                  </a:lnTo>
                  <a:lnTo>
                    <a:pt x="1287" y="1363"/>
                  </a:lnTo>
                  <a:lnTo>
                    <a:pt x="1287" y="1359"/>
                  </a:lnTo>
                  <a:lnTo>
                    <a:pt x="1287" y="1356"/>
                  </a:lnTo>
                  <a:lnTo>
                    <a:pt x="1287" y="1352"/>
                  </a:lnTo>
                  <a:lnTo>
                    <a:pt x="1285" y="1350"/>
                  </a:lnTo>
                  <a:lnTo>
                    <a:pt x="1285" y="1348"/>
                  </a:lnTo>
                  <a:lnTo>
                    <a:pt x="1283" y="1344"/>
                  </a:lnTo>
                  <a:lnTo>
                    <a:pt x="1283" y="1342"/>
                  </a:lnTo>
                  <a:lnTo>
                    <a:pt x="1281" y="1340"/>
                  </a:lnTo>
                  <a:lnTo>
                    <a:pt x="1281" y="1338"/>
                  </a:lnTo>
                  <a:lnTo>
                    <a:pt x="1279" y="1338"/>
                  </a:lnTo>
                  <a:lnTo>
                    <a:pt x="1279" y="1336"/>
                  </a:lnTo>
                  <a:lnTo>
                    <a:pt x="1277" y="1336"/>
                  </a:lnTo>
                  <a:lnTo>
                    <a:pt x="1273" y="1331"/>
                  </a:lnTo>
                  <a:lnTo>
                    <a:pt x="1271" y="1329"/>
                  </a:lnTo>
                  <a:lnTo>
                    <a:pt x="1269" y="1327"/>
                  </a:lnTo>
                  <a:lnTo>
                    <a:pt x="1268" y="1325"/>
                  </a:lnTo>
                  <a:lnTo>
                    <a:pt x="1264" y="1323"/>
                  </a:lnTo>
                  <a:lnTo>
                    <a:pt x="1262" y="1321"/>
                  </a:lnTo>
                  <a:lnTo>
                    <a:pt x="1260" y="1321"/>
                  </a:lnTo>
                  <a:lnTo>
                    <a:pt x="1256" y="1319"/>
                  </a:lnTo>
                  <a:lnTo>
                    <a:pt x="1254" y="1317"/>
                  </a:lnTo>
                  <a:lnTo>
                    <a:pt x="1250" y="1317"/>
                  </a:lnTo>
                  <a:lnTo>
                    <a:pt x="1248" y="1315"/>
                  </a:lnTo>
                  <a:lnTo>
                    <a:pt x="1246" y="1315"/>
                  </a:lnTo>
                  <a:lnTo>
                    <a:pt x="1245" y="1315"/>
                  </a:lnTo>
                  <a:lnTo>
                    <a:pt x="1243" y="1315"/>
                  </a:lnTo>
                  <a:lnTo>
                    <a:pt x="1241" y="1313"/>
                  </a:lnTo>
                  <a:lnTo>
                    <a:pt x="1239" y="1313"/>
                  </a:lnTo>
                  <a:lnTo>
                    <a:pt x="1235" y="1313"/>
                  </a:lnTo>
                  <a:lnTo>
                    <a:pt x="1233" y="1313"/>
                  </a:lnTo>
                  <a:lnTo>
                    <a:pt x="1231" y="1311"/>
                  </a:lnTo>
                  <a:lnTo>
                    <a:pt x="1227" y="1311"/>
                  </a:lnTo>
                  <a:lnTo>
                    <a:pt x="1223" y="1311"/>
                  </a:lnTo>
                  <a:lnTo>
                    <a:pt x="1220" y="1311"/>
                  </a:lnTo>
                  <a:lnTo>
                    <a:pt x="1216" y="1313"/>
                  </a:lnTo>
                  <a:lnTo>
                    <a:pt x="1212" y="1313"/>
                  </a:lnTo>
                  <a:lnTo>
                    <a:pt x="1210" y="1313"/>
                  </a:lnTo>
                  <a:lnTo>
                    <a:pt x="1208" y="1313"/>
                  </a:lnTo>
                  <a:lnTo>
                    <a:pt x="1204" y="1315"/>
                  </a:lnTo>
                  <a:lnTo>
                    <a:pt x="1202" y="1315"/>
                  </a:lnTo>
                  <a:lnTo>
                    <a:pt x="1198" y="1317"/>
                  </a:lnTo>
                  <a:lnTo>
                    <a:pt x="1197" y="1319"/>
                  </a:lnTo>
                  <a:lnTo>
                    <a:pt x="1193" y="1321"/>
                  </a:lnTo>
                  <a:lnTo>
                    <a:pt x="1187" y="1325"/>
                  </a:lnTo>
                  <a:lnTo>
                    <a:pt x="1185" y="1327"/>
                  </a:lnTo>
                  <a:lnTo>
                    <a:pt x="1183" y="1329"/>
                  </a:lnTo>
                  <a:lnTo>
                    <a:pt x="1179" y="1333"/>
                  </a:lnTo>
                  <a:lnTo>
                    <a:pt x="1175" y="1334"/>
                  </a:lnTo>
                  <a:lnTo>
                    <a:pt x="1173" y="1338"/>
                  </a:lnTo>
                  <a:lnTo>
                    <a:pt x="1170" y="1340"/>
                  </a:lnTo>
                  <a:lnTo>
                    <a:pt x="1168" y="1342"/>
                  </a:lnTo>
                  <a:lnTo>
                    <a:pt x="1164" y="1346"/>
                  </a:lnTo>
                  <a:lnTo>
                    <a:pt x="1160" y="1348"/>
                  </a:lnTo>
                  <a:lnTo>
                    <a:pt x="1156" y="1350"/>
                  </a:lnTo>
                  <a:lnTo>
                    <a:pt x="1154" y="1352"/>
                  </a:lnTo>
                  <a:lnTo>
                    <a:pt x="1152" y="1354"/>
                  </a:lnTo>
                  <a:lnTo>
                    <a:pt x="1150" y="1354"/>
                  </a:lnTo>
                  <a:lnTo>
                    <a:pt x="1147" y="1357"/>
                  </a:lnTo>
                  <a:lnTo>
                    <a:pt x="1141" y="1359"/>
                  </a:lnTo>
                  <a:lnTo>
                    <a:pt x="1139" y="1361"/>
                  </a:lnTo>
                  <a:lnTo>
                    <a:pt x="1137" y="1361"/>
                  </a:lnTo>
                  <a:lnTo>
                    <a:pt x="1133" y="1363"/>
                  </a:lnTo>
                  <a:lnTo>
                    <a:pt x="1129" y="1365"/>
                  </a:lnTo>
                  <a:lnTo>
                    <a:pt x="1125" y="1365"/>
                  </a:lnTo>
                  <a:lnTo>
                    <a:pt x="1124" y="1367"/>
                  </a:lnTo>
                  <a:lnTo>
                    <a:pt x="1122" y="1367"/>
                  </a:lnTo>
                  <a:lnTo>
                    <a:pt x="1118" y="1367"/>
                  </a:lnTo>
                  <a:lnTo>
                    <a:pt x="1114" y="1367"/>
                  </a:lnTo>
                  <a:lnTo>
                    <a:pt x="1110" y="1367"/>
                  </a:lnTo>
                  <a:lnTo>
                    <a:pt x="1104" y="1369"/>
                  </a:lnTo>
                  <a:lnTo>
                    <a:pt x="1099" y="1369"/>
                  </a:lnTo>
                  <a:lnTo>
                    <a:pt x="1093" y="1369"/>
                  </a:lnTo>
                  <a:lnTo>
                    <a:pt x="1089" y="1369"/>
                  </a:lnTo>
                  <a:lnTo>
                    <a:pt x="1085" y="1369"/>
                  </a:lnTo>
                  <a:lnTo>
                    <a:pt x="1081" y="1369"/>
                  </a:lnTo>
                  <a:lnTo>
                    <a:pt x="1077" y="1369"/>
                  </a:lnTo>
                  <a:lnTo>
                    <a:pt x="1074" y="1369"/>
                  </a:lnTo>
                  <a:lnTo>
                    <a:pt x="1070" y="1369"/>
                  </a:lnTo>
                  <a:lnTo>
                    <a:pt x="1066" y="1369"/>
                  </a:lnTo>
                  <a:lnTo>
                    <a:pt x="1064" y="1367"/>
                  </a:lnTo>
                  <a:lnTo>
                    <a:pt x="1060" y="1367"/>
                  </a:lnTo>
                  <a:lnTo>
                    <a:pt x="1056" y="1367"/>
                  </a:lnTo>
                  <a:lnTo>
                    <a:pt x="1054" y="1365"/>
                  </a:lnTo>
                  <a:lnTo>
                    <a:pt x="1051" y="1365"/>
                  </a:lnTo>
                  <a:lnTo>
                    <a:pt x="1049" y="1365"/>
                  </a:lnTo>
                  <a:lnTo>
                    <a:pt x="1047" y="1363"/>
                  </a:lnTo>
                  <a:lnTo>
                    <a:pt x="1043" y="1363"/>
                  </a:lnTo>
                  <a:lnTo>
                    <a:pt x="1041" y="1361"/>
                  </a:lnTo>
                  <a:lnTo>
                    <a:pt x="1037" y="1361"/>
                  </a:lnTo>
                  <a:lnTo>
                    <a:pt x="1033" y="1359"/>
                  </a:lnTo>
                  <a:lnTo>
                    <a:pt x="1029" y="1357"/>
                  </a:lnTo>
                  <a:lnTo>
                    <a:pt x="1026" y="1356"/>
                  </a:lnTo>
                  <a:lnTo>
                    <a:pt x="1020" y="1356"/>
                  </a:lnTo>
                  <a:lnTo>
                    <a:pt x="1018" y="1354"/>
                  </a:lnTo>
                  <a:lnTo>
                    <a:pt x="1016" y="1352"/>
                  </a:lnTo>
                  <a:lnTo>
                    <a:pt x="1012" y="1352"/>
                  </a:lnTo>
                  <a:lnTo>
                    <a:pt x="1010" y="1348"/>
                  </a:lnTo>
                  <a:lnTo>
                    <a:pt x="1006" y="1346"/>
                  </a:lnTo>
                  <a:lnTo>
                    <a:pt x="1003" y="1344"/>
                  </a:lnTo>
                  <a:lnTo>
                    <a:pt x="1001" y="1342"/>
                  </a:lnTo>
                  <a:lnTo>
                    <a:pt x="999" y="1340"/>
                  </a:lnTo>
                  <a:lnTo>
                    <a:pt x="995" y="1338"/>
                  </a:lnTo>
                  <a:lnTo>
                    <a:pt x="993" y="1336"/>
                  </a:lnTo>
                  <a:lnTo>
                    <a:pt x="989" y="1334"/>
                  </a:lnTo>
                  <a:lnTo>
                    <a:pt x="987" y="1331"/>
                  </a:lnTo>
                  <a:lnTo>
                    <a:pt x="983" y="1323"/>
                  </a:lnTo>
                  <a:lnTo>
                    <a:pt x="980" y="1319"/>
                  </a:lnTo>
                  <a:lnTo>
                    <a:pt x="978" y="1317"/>
                  </a:lnTo>
                  <a:lnTo>
                    <a:pt x="976" y="1315"/>
                  </a:lnTo>
                  <a:lnTo>
                    <a:pt x="972" y="1309"/>
                  </a:lnTo>
                  <a:lnTo>
                    <a:pt x="970" y="1306"/>
                  </a:lnTo>
                  <a:lnTo>
                    <a:pt x="968" y="1300"/>
                  </a:lnTo>
                  <a:lnTo>
                    <a:pt x="966" y="1294"/>
                  </a:lnTo>
                  <a:lnTo>
                    <a:pt x="964" y="1290"/>
                  </a:lnTo>
                  <a:lnTo>
                    <a:pt x="962" y="1284"/>
                  </a:lnTo>
                  <a:lnTo>
                    <a:pt x="960" y="1283"/>
                  </a:lnTo>
                  <a:lnTo>
                    <a:pt x="958" y="1277"/>
                  </a:lnTo>
                  <a:lnTo>
                    <a:pt x="958" y="1273"/>
                  </a:lnTo>
                  <a:lnTo>
                    <a:pt x="955" y="1263"/>
                  </a:lnTo>
                  <a:lnTo>
                    <a:pt x="951" y="1256"/>
                  </a:lnTo>
                  <a:lnTo>
                    <a:pt x="949" y="1250"/>
                  </a:lnTo>
                  <a:lnTo>
                    <a:pt x="947" y="1248"/>
                  </a:lnTo>
                  <a:lnTo>
                    <a:pt x="945" y="1244"/>
                  </a:lnTo>
                  <a:lnTo>
                    <a:pt x="943" y="1240"/>
                  </a:lnTo>
                  <a:lnTo>
                    <a:pt x="939" y="1236"/>
                  </a:lnTo>
                  <a:lnTo>
                    <a:pt x="935" y="1233"/>
                  </a:lnTo>
                  <a:lnTo>
                    <a:pt x="933" y="1231"/>
                  </a:lnTo>
                  <a:lnTo>
                    <a:pt x="932" y="1229"/>
                  </a:lnTo>
                  <a:lnTo>
                    <a:pt x="930" y="1227"/>
                  </a:lnTo>
                  <a:lnTo>
                    <a:pt x="928" y="1225"/>
                  </a:lnTo>
                  <a:lnTo>
                    <a:pt x="924" y="1225"/>
                  </a:lnTo>
                  <a:lnTo>
                    <a:pt x="922" y="1223"/>
                  </a:lnTo>
                  <a:lnTo>
                    <a:pt x="918" y="1223"/>
                  </a:lnTo>
                  <a:lnTo>
                    <a:pt x="914" y="1223"/>
                  </a:lnTo>
                  <a:lnTo>
                    <a:pt x="912" y="1223"/>
                  </a:lnTo>
                  <a:lnTo>
                    <a:pt x="908" y="1223"/>
                  </a:lnTo>
                  <a:lnTo>
                    <a:pt x="905" y="1223"/>
                  </a:lnTo>
                  <a:lnTo>
                    <a:pt x="901" y="1225"/>
                  </a:lnTo>
                  <a:lnTo>
                    <a:pt x="899" y="1225"/>
                  </a:lnTo>
                  <a:lnTo>
                    <a:pt x="895" y="1227"/>
                  </a:lnTo>
                  <a:lnTo>
                    <a:pt x="887" y="1227"/>
                  </a:lnTo>
                  <a:lnTo>
                    <a:pt x="884" y="1229"/>
                  </a:lnTo>
                  <a:lnTo>
                    <a:pt x="878" y="1229"/>
                  </a:lnTo>
                  <a:lnTo>
                    <a:pt x="870" y="1229"/>
                  </a:lnTo>
                  <a:lnTo>
                    <a:pt x="864" y="1229"/>
                  </a:lnTo>
                  <a:lnTo>
                    <a:pt x="859" y="1229"/>
                  </a:lnTo>
                  <a:lnTo>
                    <a:pt x="855" y="1229"/>
                  </a:lnTo>
                  <a:lnTo>
                    <a:pt x="851" y="1227"/>
                  </a:lnTo>
                  <a:lnTo>
                    <a:pt x="845" y="1227"/>
                  </a:lnTo>
                  <a:lnTo>
                    <a:pt x="841" y="1225"/>
                  </a:lnTo>
                  <a:lnTo>
                    <a:pt x="830" y="1223"/>
                  </a:lnTo>
                  <a:lnTo>
                    <a:pt x="826" y="1221"/>
                  </a:lnTo>
                  <a:lnTo>
                    <a:pt x="822" y="1219"/>
                  </a:lnTo>
                  <a:lnTo>
                    <a:pt x="818" y="1217"/>
                  </a:lnTo>
                  <a:lnTo>
                    <a:pt x="814" y="1215"/>
                  </a:lnTo>
                  <a:lnTo>
                    <a:pt x="809" y="1212"/>
                  </a:lnTo>
                  <a:lnTo>
                    <a:pt x="805" y="1210"/>
                  </a:lnTo>
                  <a:lnTo>
                    <a:pt x="799" y="1204"/>
                  </a:lnTo>
                  <a:lnTo>
                    <a:pt x="791" y="1198"/>
                  </a:lnTo>
                  <a:lnTo>
                    <a:pt x="784" y="1190"/>
                  </a:lnTo>
                  <a:lnTo>
                    <a:pt x="784" y="1188"/>
                  </a:lnTo>
                  <a:lnTo>
                    <a:pt x="782" y="1187"/>
                  </a:lnTo>
                  <a:lnTo>
                    <a:pt x="780" y="1185"/>
                  </a:lnTo>
                  <a:lnTo>
                    <a:pt x="780" y="1183"/>
                  </a:lnTo>
                  <a:lnTo>
                    <a:pt x="778" y="1181"/>
                  </a:lnTo>
                  <a:lnTo>
                    <a:pt x="778" y="1177"/>
                  </a:lnTo>
                  <a:lnTo>
                    <a:pt x="776" y="1175"/>
                  </a:lnTo>
                  <a:lnTo>
                    <a:pt x="776" y="1173"/>
                  </a:lnTo>
                  <a:lnTo>
                    <a:pt x="776" y="1171"/>
                  </a:lnTo>
                  <a:lnTo>
                    <a:pt x="776" y="1167"/>
                  </a:lnTo>
                  <a:lnTo>
                    <a:pt x="776" y="1165"/>
                  </a:lnTo>
                  <a:lnTo>
                    <a:pt x="776" y="1164"/>
                  </a:lnTo>
                  <a:lnTo>
                    <a:pt x="776" y="1162"/>
                  </a:lnTo>
                  <a:lnTo>
                    <a:pt x="776" y="1160"/>
                  </a:lnTo>
                  <a:lnTo>
                    <a:pt x="778" y="1156"/>
                  </a:lnTo>
                  <a:lnTo>
                    <a:pt x="780" y="1154"/>
                  </a:lnTo>
                  <a:lnTo>
                    <a:pt x="782" y="1152"/>
                  </a:lnTo>
                  <a:lnTo>
                    <a:pt x="784" y="1148"/>
                  </a:lnTo>
                  <a:lnTo>
                    <a:pt x="786" y="1144"/>
                  </a:lnTo>
                  <a:lnTo>
                    <a:pt x="789" y="1139"/>
                  </a:lnTo>
                  <a:lnTo>
                    <a:pt x="793" y="1131"/>
                  </a:lnTo>
                  <a:lnTo>
                    <a:pt x="795" y="1127"/>
                  </a:lnTo>
                  <a:lnTo>
                    <a:pt x="797" y="1121"/>
                  </a:lnTo>
                  <a:lnTo>
                    <a:pt x="799" y="1119"/>
                  </a:lnTo>
                  <a:lnTo>
                    <a:pt x="799" y="1117"/>
                  </a:lnTo>
                  <a:lnTo>
                    <a:pt x="799" y="1114"/>
                  </a:lnTo>
                  <a:lnTo>
                    <a:pt x="801" y="1112"/>
                  </a:lnTo>
                  <a:lnTo>
                    <a:pt x="801" y="1108"/>
                  </a:lnTo>
                  <a:lnTo>
                    <a:pt x="801" y="1104"/>
                  </a:lnTo>
                  <a:lnTo>
                    <a:pt x="803" y="1100"/>
                  </a:lnTo>
                  <a:lnTo>
                    <a:pt x="803" y="1098"/>
                  </a:lnTo>
                  <a:lnTo>
                    <a:pt x="803" y="1096"/>
                  </a:lnTo>
                  <a:lnTo>
                    <a:pt x="803" y="1092"/>
                  </a:lnTo>
                  <a:lnTo>
                    <a:pt x="801" y="1081"/>
                  </a:lnTo>
                  <a:lnTo>
                    <a:pt x="801" y="1079"/>
                  </a:lnTo>
                  <a:lnTo>
                    <a:pt x="799" y="1075"/>
                  </a:lnTo>
                  <a:lnTo>
                    <a:pt x="799" y="1071"/>
                  </a:lnTo>
                  <a:lnTo>
                    <a:pt x="799" y="1067"/>
                  </a:lnTo>
                  <a:lnTo>
                    <a:pt x="797" y="1066"/>
                  </a:lnTo>
                  <a:lnTo>
                    <a:pt x="797" y="1060"/>
                  </a:lnTo>
                  <a:lnTo>
                    <a:pt x="795" y="1056"/>
                  </a:lnTo>
                  <a:lnTo>
                    <a:pt x="793" y="1052"/>
                  </a:lnTo>
                  <a:lnTo>
                    <a:pt x="789" y="1046"/>
                  </a:lnTo>
                  <a:lnTo>
                    <a:pt x="788" y="1043"/>
                  </a:lnTo>
                  <a:lnTo>
                    <a:pt x="784" y="1039"/>
                  </a:lnTo>
                  <a:lnTo>
                    <a:pt x="782" y="1033"/>
                  </a:lnTo>
                  <a:lnTo>
                    <a:pt x="776" y="1027"/>
                  </a:lnTo>
                  <a:lnTo>
                    <a:pt x="772" y="1023"/>
                  </a:lnTo>
                  <a:lnTo>
                    <a:pt x="768" y="1019"/>
                  </a:lnTo>
                  <a:lnTo>
                    <a:pt x="764" y="1016"/>
                  </a:lnTo>
                  <a:lnTo>
                    <a:pt x="763" y="1014"/>
                  </a:lnTo>
                  <a:lnTo>
                    <a:pt x="761" y="1012"/>
                  </a:lnTo>
                  <a:lnTo>
                    <a:pt x="757" y="1008"/>
                  </a:lnTo>
                  <a:lnTo>
                    <a:pt x="755" y="1004"/>
                  </a:lnTo>
                  <a:lnTo>
                    <a:pt x="753" y="1002"/>
                  </a:lnTo>
                  <a:lnTo>
                    <a:pt x="749" y="998"/>
                  </a:lnTo>
                  <a:lnTo>
                    <a:pt x="745" y="996"/>
                  </a:lnTo>
                  <a:lnTo>
                    <a:pt x="738" y="991"/>
                  </a:lnTo>
                  <a:lnTo>
                    <a:pt x="734" y="989"/>
                  </a:lnTo>
                  <a:lnTo>
                    <a:pt x="730" y="985"/>
                  </a:lnTo>
                  <a:lnTo>
                    <a:pt x="726" y="983"/>
                  </a:lnTo>
                  <a:lnTo>
                    <a:pt x="722" y="981"/>
                  </a:lnTo>
                  <a:lnTo>
                    <a:pt x="720" y="979"/>
                  </a:lnTo>
                  <a:lnTo>
                    <a:pt x="716" y="977"/>
                  </a:lnTo>
                  <a:lnTo>
                    <a:pt x="713" y="975"/>
                  </a:lnTo>
                  <a:lnTo>
                    <a:pt x="711" y="973"/>
                  </a:lnTo>
                  <a:lnTo>
                    <a:pt x="705" y="971"/>
                  </a:lnTo>
                  <a:lnTo>
                    <a:pt x="699" y="968"/>
                  </a:lnTo>
                  <a:lnTo>
                    <a:pt x="693" y="966"/>
                  </a:lnTo>
                  <a:lnTo>
                    <a:pt x="688" y="964"/>
                  </a:lnTo>
                  <a:lnTo>
                    <a:pt x="688" y="962"/>
                  </a:lnTo>
                  <a:lnTo>
                    <a:pt x="684" y="960"/>
                  </a:lnTo>
                  <a:lnTo>
                    <a:pt x="680" y="958"/>
                  </a:lnTo>
                  <a:lnTo>
                    <a:pt x="676" y="958"/>
                  </a:lnTo>
                  <a:lnTo>
                    <a:pt x="670" y="956"/>
                  </a:lnTo>
                  <a:lnTo>
                    <a:pt x="668" y="954"/>
                  </a:lnTo>
                  <a:lnTo>
                    <a:pt x="663" y="952"/>
                  </a:lnTo>
                  <a:lnTo>
                    <a:pt x="657" y="948"/>
                  </a:lnTo>
                  <a:lnTo>
                    <a:pt x="649" y="946"/>
                  </a:lnTo>
                  <a:lnTo>
                    <a:pt x="647" y="945"/>
                  </a:lnTo>
                  <a:lnTo>
                    <a:pt x="643" y="943"/>
                  </a:lnTo>
                  <a:lnTo>
                    <a:pt x="642" y="941"/>
                  </a:lnTo>
                  <a:lnTo>
                    <a:pt x="640" y="939"/>
                  </a:lnTo>
                  <a:lnTo>
                    <a:pt x="636" y="937"/>
                  </a:lnTo>
                  <a:lnTo>
                    <a:pt x="634" y="935"/>
                  </a:lnTo>
                  <a:lnTo>
                    <a:pt x="630" y="931"/>
                  </a:lnTo>
                  <a:lnTo>
                    <a:pt x="630" y="929"/>
                  </a:lnTo>
                  <a:lnTo>
                    <a:pt x="626" y="925"/>
                  </a:lnTo>
                  <a:lnTo>
                    <a:pt x="619" y="918"/>
                  </a:lnTo>
                  <a:lnTo>
                    <a:pt x="613" y="910"/>
                  </a:lnTo>
                  <a:lnTo>
                    <a:pt x="609" y="906"/>
                  </a:lnTo>
                  <a:lnTo>
                    <a:pt x="605" y="902"/>
                  </a:lnTo>
                  <a:lnTo>
                    <a:pt x="601" y="897"/>
                  </a:lnTo>
                  <a:lnTo>
                    <a:pt x="597" y="891"/>
                  </a:lnTo>
                  <a:lnTo>
                    <a:pt x="595" y="889"/>
                  </a:lnTo>
                  <a:lnTo>
                    <a:pt x="594" y="885"/>
                  </a:lnTo>
                  <a:lnTo>
                    <a:pt x="592" y="881"/>
                  </a:lnTo>
                  <a:lnTo>
                    <a:pt x="588" y="875"/>
                  </a:lnTo>
                  <a:lnTo>
                    <a:pt x="588" y="872"/>
                  </a:lnTo>
                  <a:lnTo>
                    <a:pt x="584" y="866"/>
                  </a:lnTo>
                  <a:lnTo>
                    <a:pt x="582" y="860"/>
                  </a:lnTo>
                  <a:lnTo>
                    <a:pt x="580" y="856"/>
                  </a:lnTo>
                  <a:lnTo>
                    <a:pt x="580" y="854"/>
                  </a:lnTo>
                  <a:lnTo>
                    <a:pt x="578" y="847"/>
                  </a:lnTo>
                  <a:lnTo>
                    <a:pt x="576" y="843"/>
                  </a:lnTo>
                  <a:lnTo>
                    <a:pt x="574" y="841"/>
                  </a:lnTo>
                  <a:lnTo>
                    <a:pt x="572" y="833"/>
                  </a:lnTo>
                  <a:lnTo>
                    <a:pt x="572" y="829"/>
                  </a:lnTo>
                  <a:lnTo>
                    <a:pt x="571" y="827"/>
                  </a:lnTo>
                  <a:lnTo>
                    <a:pt x="571" y="824"/>
                  </a:lnTo>
                  <a:lnTo>
                    <a:pt x="571" y="820"/>
                  </a:lnTo>
                  <a:lnTo>
                    <a:pt x="569" y="816"/>
                  </a:lnTo>
                  <a:lnTo>
                    <a:pt x="569" y="812"/>
                  </a:lnTo>
                  <a:lnTo>
                    <a:pt x="569" y="810"/>
                  </a:lnTo>
                  <a:lnTo>
                    <a:pt x="567" y="806"/>
                  </a:lnTo>
                  <a:lnTo>
                    <a:pt x="567" y="801"/>
                  </a:lnTo>
                  <a:lnTo>
                    <a:pt x="567" y="799"/>
                  </a:lnTo>
                  <a:lnTo>
                    <a:pt x="567" y="797"/>
                  </a:lnTo>
                  <a:lnTo>
                    <a:pt x="565" y="793"/>
                  </a:lnTo>
                  <a:lnTo>
                    <a:pt x="565" y="789"/>
                  </a:lnTo>
                  <a:lnTo>
                    <a:pt x="565" y="787"/>
                  </a:lnTo>
                  <a:lnTo>
                    <a:pt x="563" y="764"/>
                  </a:lnTo>
                  <a:lnTo>
                    <a:pt x="563" y="760"/>
                  </a:lnTo>
                  <a:lnTo>
                    <a:pt x="563" y="756"/>
                  </a:lnTo>
                  <a:lnTo>
                    <a:pt x="563" y="749"/>
                  </a:lnTo>
                  <a:lnTo>
                    <a:pt x="561" y="743"/>
                  </a:lnTo>
                  <a:lnTo>
                    <a:pt x="561" y="735"/>
                  </a:lnTo>
                  <a:lnTo>
                    <a:pt x="559" y="729"/>
                  </a:lnTo>
                  <a:lnTo>
                    <a:pt x="559" y="726"/>
                  </a:lnTo>
                  <a:lnTo>
                    <a:pt x="559" y="722"/>
                  </a:lnTo>
                  <a:lnTo>
                    <a:pt x="557" y="708"/>
                  </a:lnTo>
                  <a:lnTo>
                    <a:pt x="557" y="701"/>
                  </a:lnTo>
                  <a:lnTo>
                    <a:pt x="557" y="695"/>
                  </a:lnTo>
                  <a:lnTo>
                    <a:pt x="557" y="687"/>
                  </a:lnTo>
                  <a:lnTo>
                    <a:pt x="559" y="685"/>
                  </a:lnTo>
                  <a:lnTo>
                    <a:pt x="559" y="680"/>
                  </a:lnTo>
                  <a:lnTo>
                    <a:pt x="559" y="678"/>
                  </a:lnTo>
                  <a:lnTo>
                    <a:pt x="563" y="672"/>
                  </a:lnTo>
                  <a:lnTo>
                    <a:pt x="565" y="666"/>
                  </a:lnTo>
                  <a:lnTo>
                    <a:pt x="569" y="662"/>
                  </a:lnTo>
                  <a:lnTo>
                    <a:pt x="576" y="655"/>
                  </a:lnTo>
                  <a:lnTo>
                    <a:pt x="582" y="649"/>
                  </a:lnTo>
                  <a:lnTo>
                    <a:pt x="586" y="647"/>
                  </a:lnTo>
                  <a:lnTo>
                    <a:pt x="590" y="645"/>
                  </a:lnTo>
                  <a:lnTo>
                    <a:pt x="607" y="639"/>
                  </a:lnTo>
                  <a:lnTo>
                    <a:pt x="613" y="637"/>
                  </a:lnTo>
                  <a:lnTo>
                    <a:pt x="619" y="635"/>
                  </a:lnTo>
                  <a:lnTo>
                    <a:pt x="626" y="632"/>
                  </a:lnTo>
                  <a:lnTo>
                    <a:pt x="628" y="630"/>
                  </a:lnTo>
                  <a:lnTo>
                    <a:pt x="632" y="628"/>
                  </a:lnTo>
                  <a:lnTo>
                    <a:pt x="636" y="624"/>
                  </a:lnTo>
                  <a:lnTo>
                    <a:pt x="640" y="620"/>
                  </a:lnTo>
                  <a:lnTo>
                    <a:pt x="643" y="612"/>
                  </a:lnTo>
                  <a:lnTo>
                    <a:pt x="645" y="607"/>
                  </a:lnTo>
                  <a:lnTo>
                    <a:pt x="647" y="599"/>
                  </a:lnTo>
                  <a:lnTo>
                    <a:pt x="649" y="589"/>
                  </a:lnTo>
                  <a:lnTo>
                    <a:pt x="649" y="582"/>
                  </a:lnTo>
                  <a:lnTo>
                    <a:pt x="647" y="578"/>
                  </a:lnTo>
                  <a:lnTo>
                    <a:pt x="645" y="570"/>
                  </a:lnTo>
                  <a:lnTo>
                    <a:pt x="645" y="568"/>
                  </a:lnTo>
                  <a:lnTo>
                    <a:pt x="642" y="560"/>
                  </a:lnTo>
                  <a:lnTo>
                    <a:pt x="640" y="555"/>
                  </a:lnTo>
                  <a:lnTo>
                    <a:pt x="638" y="553"/>
                  </a:lnTo>
                  <a:lnTo>
                    <a:pt x="632" y="543"/>
                  </a:lnTo>
                  <a:lnTo>
                    <a:pt x="624" y="536"/>
                  </a:lnTo>
                  <a:lnTo>
                    <a:pt x="617" y="530"/>
                  </a:lnTo>
                  <a:lnTo>
                    <a:pt x="615" y="528"/>
                  </a:lnTo>
                  <a:lnTo>
                    <a:pt x="613" y="528"/>
                  </a:lnTo>
                  <a:lnTo>
                    <a:pt x="611" y="526"/>
                  </a:lnTo>
                  <a:lnTo>
                    <a:pt x="609" y="526"/>
                  </a:lnTo>
                  <a:lnTo>
                    <a:pt x="603" y="526"/>
                  </a:lnTo>
                  <a:lnTo>
                    <a:pt x="599" y="526"/>
                  </a:lnTo>
                  <a:lnTo>
                    <a:pt x="595" y="526"/>
                  </a:lnTo>
                  <a:lnTo>
                    <a:pt x="590" y="528"/>
                  </a:lnTo>
                  <a:lnTo>
                    <a:pt x="588" y="528"/>
                  </a:lnTo>
                  <a:lnTo>
                    <a:pt x="584" y="530"/>
                  </a:lnTo>
                  <a:lnTo>
                    <a:pt x="580" y="530"/>
                  </a:lnTo>
                  <a:lnTo>
                    <a:pt x="578" y="532"/>
                  </a:lnTo>
                  <a:lnTo>
                    <a:pt x="561" y="543"/>
                  </a:lnTo>
                  <a:lnTo>
                    <a:pt x="559" y="543"/>
                  </a:lnTo>
                  <a:lnTo>
                    <a:pt x="555" y="545"/>
                  </a:lnTo>
                  <a:lnTo>
                    <a:pt x="551" y="549"/>
                  </a:lnTo>
                  <a:lnTo>
                    <a:pt x="540" y="555"/>
                  </a:lnTo>
                  <a:lnTo>
                    <a:pt x="536" y="557"/>
                  </a:lnTo>
                  <a:lnTo>
                    <a:pt x="530" y="559"/>
                  </a:lnTo>
                  <a:lnTo>
                    <a:pt x="526" y="559"/>
                  </a:lnTo>
                  <a:lnTo>
                    <a:pt x="521" y="559"/>
                  </a:lnTo>
                  <a:lnTo>
                    <a:pt x="499" y="559"/>
                  </a:lnTo>
                  <a:lnTo>
                    <a:pt x="490" y="557"/>
                  </a:lnTo>
                  <a:lnTo>
                    <a:pt x="480" y="553"/>
                  </a:lnTo>
                  <a:lnTo>
                    <a:pt x="478" y="551"/>
                  </a:lnTo>
                  <a:lnTo>
                    <a:pt x="473" y="549"/>
                  </a:lnTo>
                  <a:lnTo>
                    <a:pt x="471" y="545"/>
                  </a:lnTo>
                  <a:lnTo>
                    <a:pt x="467" y="541"/>
                  </a:lnTo>
                  <a:lnTo>
                    <a:pt x="459" y="534"/>
                  </a:lnTo>
                  <a:lnTo>
                    <a:pt x="457" y="530"/>
                  </a:lnTo>
                  <a:lnTo>
                    <a:pt x="457" y="526"/>
                  </a:lnTo>
                  <a:lnTo>
                    <a:pt x="455" y="522"/>
                  </a:lnTo>
                  <a:lnTo>
                    <a:pt x="453" y="520"/>
                  </a:lnTo>
                  <a:lnTo>
                    <a:pt x="453" y="514"/>
                  </a:lnTo>
                  <a:lnTo>
                    <a:pt x="453" y="507"/>
                  </a:lnTo>
                  <a:lnTo>
                    <a:pt x="453" y="495"/>
                  </a:lnTo>
                  <a:lnTo>
                    <a:pt x="453" y="487"/>
                  </a:lnTo>
                  <a:lnTo>
                    <a:pt x="453" y="478"/>
                  </a:lnTo>
                  <a:lnTo>
                    <a:pt x="451" y="472"/>
                  </a:lnTo>
                  <a:lnTo>
                    <a:pt x="448" y="468"/>
                  </a:lnTo>
                  <a:lnTo>
                    <a:pt x="444" y="463"/>
                  </a:lnTo>
                  <a:lnTo>
                    <a:pt x="438" y="457"/>
                  </a:lnTo>
                  <a:lnTo>
                    <a:pt x="436" y="453"/>
                  </a:lnTo>
                  <a:lnTo>
                    <a:pt x="430" y="451"/>
                  </a:lnTo>
                  <a:lnTo>
                    <a:pt x="426" y="447"/>
                  </a:lnTo>
                  <a:lnTo>
                    <a:pt x="421" y="445"/>
                  </a:lnTo>
                  <a:lnTo>
                    <a:pt x="415" y="443"/>
                  </a:lnTo>
                  <a:lnTo>
                    <a:pt x="411" y="441"/>
                  </a:lnTo>
                  <a:lnTo>
                    <a:pt x="407" y="441"/>
                  </a:lnTo>
                  <a:lnTo>
                    <a:pt x="403" y="439"/>
                  </a:lnTo>
                  <a:lnTo>
                    <a:pt x="396" y="436"/>
                  </a:lnTo>
                  <a:lnTo>
                    <a:pt x="394" y="434"/>
                  </a:lnTo>
                  <a:lnTo>
                    <a:pt x="390" y="430"/>
                  </a:lnTo>
                  <a:lnTo>
                    <a:pt x="386" y="428"/>
                  </a:lnTo>
                  <a:lnTo>
                    <a:pt x="384" y="426"/>
                  </a:lnTo>
                  <a:lnTo>
                    <a:pt x="380" y="422"/>
                  </a:lnTo>
                  <a:lnTo>
                    <a:pt x="377" y="418"/>
                  </a:lnTo>
                  <a:lnTo>
                    <a:pt x="373" y="415"/>
                  </a:lnTo>
                  <a:lnTo>
                    <a:pt x="369" y="405"/>
                  </a:lnTo>
                  <a:lnTo>
                    <a:pt x="367" y="403"/>
                  </a:lnTo>
                  <a:lnTo>
                    <a:pt x="365" y="397"/>
                  </a:lnTo>
                  <a:lnTo>
                    <a:pt x="365" y="390"/>
                  </a:lnTo>
                  <a:lnTo>
                    <a:pt x="365" y="382"/>
                  </a:lnTo>
                  <a:lnTo>
                    <a:pt x="363" y="376"/>
                  </a:lnTo>
                  <a:lnTo>
                    <a:pt x="363" y="372"/>
                  </a:lnTo>
                  <a:lnTo>
                    <a:pt x="361" y="368"/>
                  </a:lnTo>
                  <a:lnTo>
                    <a:pt x="359" y="363"/>
                  </a:lnTo>
                  <a:lnTo>
                    <a:pt x="357" y="359"/>
                  </a:lnTo>
                  <a:lnTo>
                    <a:pt x="355" y="353"/>
                  </a:lnTo>
                  <a:lnTo>
                    <a:pt x="350" y="347"/>
                  </a:lnTo>
                  <a:lnTo>
                    <a:pt x="344" y="342"/>
                  </a:lnTo>
                  <a:lnTo>
                    <a:pt x="338" y="338"/>
                  </a:lnTo>
                  <a:lnTo>
                    <a:pt x="332" y="332"/>
                  </a:lnTo>
                  <a:lnTo>
                    <a:pt x="329" y="328"/>
                  </a:lnTo>
                  <a:lnTo>
                    <a:pt x="323" y="326"/>
                  </a:lnTo>
                  <a:lnTo>
                    <a:pt x="319" y="324"/>
                  </a:lnTo>
                  <a:lnTo>
                    <a:pt x="313" y="320"/>
                  </a:lnTo>
                  <a:lnTo>
                    <a:pt x="309" y="320"/>
                  </a:lnTo>
                  <a:lnTo>
                    <a:pt x="306" y="318"/>
                  </a:lnTo>
                  <a:lnTo>
                    <a:pt x="302" y="315"/>
                  </a:lnTo>
                  <a:lnTo>
                    <a:pt x="300" y="315"/>
                  </a:lnTo>
                  <a:lnTo>
                    <a:pt x="298" y="315"/>
                  </a:lnTo>
                  <a:lnTo>
                    <a:pt x="292" y="313"/>
                  </a:lnTo>
                  <a:lnTo>
                    <a:pt x="286" y="313"/>
                  </a:lnTo>
                  <a:lnTo>
                    <a:pt x="273" y="307"/>
                  </a:lnTo>
                  <a:lnTo>
                    <a:pt x="256" y="303"/>
                  </a:lnTo>
                  <a:lnTo>
                    <a:pt x="248" y="299"/>
                  </a:lnTo>
                  <a:lnTo>
                    <a:pt x="238" y="295"/>
                  </a:lnTo>
                  <a:lnTo>
                    <a:pt x="233" y="292"/>
                  </a:lnTo>
                  <a:lnTo>
                    <a:pt x="225" y="290"/>
                  </a:lnTo>
                  <a:lnTo>
                    <a:pt x="219" y="284"/>
                  </a:lnTo>
                  <a:lnTo>
                    <a:pt x="209" y="278"/>
                  </a:lnTo>
                  <a:lnTo>
                    <a:pt x="204" y="274"/>
                  </a:lnTo>
                  <a:lnTo>
                    <a:pt x="198" y="269"/>
                  </a:lnTo>
                  <a:lnTo>
                    <a:pt x="194" y="265"/>
                  </a:lnTo>
                  <a:lnTo>
                    <a:pt x="192" y="263"/>
                  </a:lnTo>
                  <a:lnTo>
                    <a:pt x="190" y="261"/>
                  </a:lnTo>
                  <a:lnTo>
                    <a:pt x="188" y="261"/>
                  </a:lnTo>
                  <a:lnTo>
                    <a:pt x="186" y="259"/>
                  </a:lnTo>
                  <a:lnTo>
                    <a:pt x="185" y="257"/>
                  </a:lnTo>
                  <a:lnTo>
                    <a:pt x="185" y="255"/>
                  </a:lnTo>
                  <a:lnTo>
                    <a:pt x="183" y="253"/>
                  </a:lnTo>
                  <a:lnTo>
                    <a:pt x="181" y="251"/>
                  </a:lnTo>
                  <a:lnTo>
                    <a:pt x="179" y="247"/>
                  </a:lnTo>
                  <a:lnTo>
                    <a:pt x="175" y="242"/>
                  </a:lnTo>
                  <a:lnTo>
                    <a:pt x="173" y="238"/>
                  </a:lnTo>
                  <a:lnTo>
                    <a:pt x="173" y="236"/>
                  </a:lnTo>
                  <a:lnTo>
                    <a:pt x="171" y="234"/>
                  </a:lnTo>
                  <a:lnTo>
                    <a:pt x="169" y="230"/>
                  </a:lnTo>
                  <a:lnTo>
                    <a:pt x="169" y="226"/>
                  </a:lnTo>
                  <a:lnTo>
                    <a:pt x="167" y="222"/>
                  </a:lnTo>
                  <a:lnTo>
                    <a:pt x="165" y="219"/>
                  </a:lnTo>
                  <a:lnTo>
                    <a:pt x="161" y="209"/>
                  </a:lnTo>
                  <a:lnTo>
                    <a:pt x="161" y="205"/>
                  </a:lnTo>
                  <a:lnTo>
                    <a:pt x="160" y="201"/>
                  </a:lnTo>
                  <a:lnTo>
                    <a:pt x="160" y="196"/>
                  </a:lnTo>
                  <a:lnTo>
                    <a:pt x="158" y="190"/>
                  </a:lnTo>
                  <a:lnTo>
                    <a:pt x="160" y="182"/>
                  </a:lnTo>
                  <a:lnTo>
                    <a:pt x="160" y="180"/>
                  </a:lnTo>
                  <a:lnTo>
                    <a:pt x="160" y="174"/>
                  </a:lnTo>
                  <a:lnTo>
                    <a:pt x="160" y="169"/>
                  </a:lnTo>
                  <a:lnTo>
                    <a:pt x="160" y="163"/>
                  </a:lnTo>
                  <a:lnTo>
                    <a:pt x="156" y="144"/>
                  </a:lnTo>
                  <a:lnTo>
                    <a:pt x="154" y="138"/>
                  </a:lnTo>
                  <a:lnTo>
                    <a:pt x="150" y="130"/>
                  </a:lnTo>
                  <a:lnTo>
                    <a:pt x="144" y="117"/>
                  </a:lnTo>
                  <a:lnTo>
                    <a:pt x="142" y="113"/>
                  </a:lnTo>
                  <a:lnTo>
                    <a:pt x="138" y="111"/>
                  </a:lnTo>
                  <a:lnTo>
                    <a:pt x="137" y="107"/>
                  </a:lnTo>
                  <a:lnTo>
                    <a:pt x="131" y="103"/>
                  </a:lnTo>
                  <a:lnTo>
                    <a:pt x="129" y="100"/>
                  </a:lnTo>
                  <a:lnTo>
                    <a:pt x="125" y="98"/>
                  </a:lnTo>
                  <a:lnTo>
                    <a:pt x="113" y="94"/>
                  </a:lnTo>
                  <a:lnTo>
                    <a:pt x="106" y="92"/>
                  </a:lnTo>
                  <a:lnTo>
                    <a:pt x="98" y="90"/>
                  </a:lnTo>
                  <a:lnTo>
                    <a:pt x="92" y="86"/>
                  </a:lnTo>
                  <a:lnTo>
                    <a:pt x="87" y="84"/>
                  </a:lnTo>
                  <a:lnTo>
                    <a:pt x="79" y="80"/>
                  </a:lnTo>
                  <a:lnTo>
                    <a:pt x="77" y="78"/>
                  </a:lnTo>
                  <a:lnTo>
                    <a:pt x="75" y="77"/>
                  </a:lnTo>
                  <a:lnTo>
                    <a:pt x="69" y="71"/>
                  </a:lnTo>
                  <a:lnTo>
                    <a:pt x="62" y="63"/>
                  </a:lnTo>
                  <a:lnTo>
                    <a:pt x="58" y="61"/>
                  </a:lnTo>
                  <a:lnTo>
                    <a:pt x="56" y="57"/>
                  </a:lnTo>
                  <a:lnTo>
                    <a:pt x="46" y="50"/>
                  </a:lnTo>
                  <a:lnTo>
                    <a:pt x="41" y="44"/>
                  </a:lnTo>
                  <a:lnTo>
                    <a:pt x="37" y="40"/>
                  </a:lnTo>
                  <a:lnTo>
                    <a:pt x="33" y="36"/>
                  </a:lnTo>
                  <a:lnTo>
                    <a:pt x="27" y="30"/>
                  </a:lnTo>
                  <a:lnTo>
                    <a:pt x="25" y="29"/>
                  </a:lnTo>
                  <a:lnTo>
                    <a:pt x="19" y="21"/>
                  </a:lnTo>
                  <a:lnTo>
                    <a:pt x="17" y="17"/>
                  </a:lnTo>
                  <a:lnTo>
                    <a:pt x="14" y="15"/>
                  </a:lnTo>
                  <a:lnTo>
                    <a:pt x="8" y="9"/>
                  </a:lnTo>
                  <a:lnTo>
                    <a:pt x="6" y="5"/>
                  </a:lnTo>
                  <a:lnTo>
                    <a:pt x="2" y="4"/>
                  </a:lnTo>
                  <a:lnTo>
                    <a:pt x="0" y="0"/>
                  </a:lnTo>
                </a:path>
              </a:pathLst>
            </a:custGeom>
            <a:noFill/>
            <a:ln w="2380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81609" tIns="40781" rIns="81609" bIns="40781" anchor="t" anchorCtr="0">
              <a:noAutofit/>
            </a:bodyPr>
            <a:lstStyle/>
            <a:p>
              <a:pPr>
                <a:buClr>
                  <a:srgbClr val="000000"/>
                </a:buClr>
                <a:buSzPts val="1700"/>
              </a:pPr>
              <a:endParaRPr sz="32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52" name="Shape 1152"/>
            <p:cNvSpPr/>
            <p:nvPr/>
          </p:nvSpPr>
          <p:spPr>
            <a:xfrm>
              <a:off x="2366963" y="5440362"/>
              <a:ext cx="411162" cy="649286"/>
            </a:xfrm>
            <a:custGeom>
              <a:avLst/>
              <a:gdLst/>
              <a:ahLst/>
              <a:cxnLst/>
              <a:rect l="0" t="0" r="0" b="0"/>
              <a:pathLst>
                <a:path w="259" h="409" extrusionOk="0">
                  <a:moveTo>
                    <a:pt x="0" y="407"/>
                  </a:moveTo>
                  <a:lnTo>
                    <a:pt x="0" y="409"/>
                  </a:lnTo>
                  <a:lnTo>
                    <a:pt x="0" y="407"/>
                  </a:lnTo>
                  <a:lnTo>
                    <a:pt x="0" y="400"/>
                  </a:lnTo>
                  <a:lnTo>
                    <a:pt x="0" y="396"/>
                  </a:lnTo>
                  <a:lnTo>
                    <a:pt x="0" y="394"/>
                  </a:lnTo>
                  <a:lnTo>
                    <a:pt x="0" y="390"/>
                  </a:lnTo>
                  <a:lnTo>
                    <a:pt x="0" y="365"/>
                  </a:lnTo>
                  <a:lnTo>
                    <a:pt x="0" y="355"/>
                  </a:lnTo>
                  <a:lnTo>
                    <a:pt x="0" y="354"/>
                  </a:lnTo>
                  <a:lnTo>
                    <a:pt x="2" y="327"/>
                  </a:lnTo>
                  <a:lnTo>
                    <a:pt x="2" y="302"/>
                  </a:lnTo>
                  <a:lnTo>
                    <a:pt x="2" y="271"/>
                  </a:lnTo>
                  <a:lnTo>
                    <a:pt x="2" y="259"/>
                  </a:lnTo>
                  <a:lnTo>
                    <a:pt x="2" y="271"/>
                  </a:lnTo>
                  <a:lnTo>
                    <a:pt x="2" y="300"/>
                  </a:lnTo>
                  <a:lnTo>
                    <a:pt x="2" y="325"/>
                  </a:lnTo>
                  <a:lnTo>
                    <a:pt x="2" y="340"/>
                  </a:lnTo>
                  <a:lnTo>
                    <a:pt x="2" y="344"/>
                  </a:lnTo>
                  <a:lnTo>
                    <a:pt x="2" y="352"/>
                  </a:lnTo>
                  <a:lnTo>
                    <a:pt x="2" y="354"/>
                  </a:lnTo>
                  <a:lnTo>
                    <a:pt x="2" y="355"/>
                  </a:lnTo>
                  <a:lnTo>
                    <a:pt x="0" y="380"/>
                  </a:lnTo>
                  <a:lnTo>
                    <a:pt x="0" y="396"/>
                  </a:lnTo>
                  <a:lnTo>
                    <a:pt x="0" y="400"/>
                  </a:lnTo>
                  <a:lnTo>
                    <a:pt x="0" y="407"/>
                  </a:lnTo>
                  <a:close/>
                  <a:moveTo>
                    <a:pt x="4" y="204"/>
                  </a:moveTo>
                  <a:lnTo>
                    <a:pt x="4" y="208"/>
                  </a:lnTo>
                  <a:lnTo>
                    <a:pt x="4" y="190"/>
                  </a:lnTo>
                  <a:lnTo>
                    <a:pt x="4" y="204"/>
                  </a:lnTo>
                  <a:close/>
                  <a:moveTo>
                    <a:pt x="146" y="10"/>
                  </a:moveTo>
                  <a:lnTo>
                    <a:pt x="150" y="10"/>
                  </a:lnTo>
                  <a:lnTo>
                    <a:pt x="152" y="10"/>
                  </a:lnTo>
                  <a:lnTo>
                    <a:pt x="163" y="10"/>
                  </a:lnTo>
                  <a:lnTo>
                    <a:pt x="167" y="10"/>
                  </a:lnTo>
                  <a:lnTo>
                    <a:pt x="171" y="12"/>
                  </a:lnTo>
                  <a:lnTo>
                    <a:pt x="178" y="12"/>
                  </a:lnTo>
                  <a:lnTo>
                    <a:pt x="188" y="12"/>
                  </a:lnTo>
                  <a:lnTo>
                    <a:pt x="190" y="12"/>
                  </a:lnTo>
                  <a:lnTo>
                    <a:pt x="194" y="12"/>
                  </a:lnTo>
                  <a:lnTo>
                    <a:pt x="196" y="12"/>
                  </a:lnTo>
                  <a:lnTo>
                    <a:pt x="198" y="12"/>
                  </a:lnTo>
                  <a:lnTo>
                    <a:pt x="224" y="14"/>
                  </a:lnTo>
                  <a:lnTo>
                    <a:pt x="226" y="15"/>
                  </a:lnTo>
                  <a:lnTo>
                    <a:pt x="232" y="15"/>
                  </a:lnTo>
                  <a:lnTo>
                    <a:pt x="234" y="15"/>
                  </a:lnTo>
                  <a:lnTo>
                    <a:pt x="236" y="14"/>
                  </a:lnTo>
                  <a:lnTo>
                    <a:pt x="240" y="15"/>
                  </a:lnTo>
                  <a:lnTo>
                    <a:pt x="244" y="15"/>
                  </a:lnTo>
                  <a:lnTo>
                    <a:pt x="251" y="15"/>
                  </a:lnTo>
                  <a:lnTo>
                    <a:pt x="257" y="15"/>
                  </a:lnTo>
                  <a:lnTo>
                    <a:pt x="259" y="17"/>
                  </a:lnTo>
                  <a:lnTo>
                    <a:pt x="257" y="15"/>
                  </a:lnTo>
                  <a:lnTo>
                    <a:pt x="242" y="15"/>
                  </a:lnTo>
                  <a:lnTo>
                    <a:pt x="240" y="15"/>
                  </a:lnTo>
                  <a:lnTo>
                    <a:pt x="236" y="15"/>
                  </a:lnTo>
                  <a:lnTo>
                    <a:pt x="234" y="15"/>
                  </a:lnTo>
                  <a:lnTo>
                    <a:pt x="232" y="15"/>
                  </a:lnTo>
                  <a:lnTo>
                    <a:pt x="226" y="15"/>
                  </a:lnTo>
                  <a:lnTo>
                    <a:pt x="224" y="15"/>
                  </a:lnTo>
                  <a:lnTo>
                    <a:pt x="223" y="14"/>
                  </a:lnTo>
                  <a:lnTo>
                    <a:pt x="211" y="14"/>
                  </a:lnTo>
                  <a:lnTo>
                    <a:pt x="200" y="14"/>
                  </a:lnTo>
                  <a:lnTo>
                    <a:pt x="198" y="14"/>
                  </a:lnTo>
                  <a:lnTo>
                    <a:pt x="194" y="14"/>
                  </a:lnTo>
                  <a:lnTo>
                    <a:pt x="192" y="12"/>
                  </a:lnTo>
                  <a:lnTo>
                    <a:pt x="188" y="12"/>
                  </a:lnTo>
                  <a:lnTo>
                    <a:pt x="186" y="12"/>
                  </a:lnTo>
                  <a:lnTo>
                    <a:pt x="176" y="12"/>
                  </a:lnTo>
                  <a:lnTo>
                    <a:pt x="173" y="12"/>
                  </a:lnTo>
                  <a:lnTo>
                    <a:pt x="161" y="10"/>
                  </a:lnTo>
                  <a:lnTo>
                    <a:pt x="152" y="10"/>
                  </a:lnTo>
                  <a:lnTo>
                    <a:pt x="144" y="10"/>
                  </a:lnTo>
                  <a:lnTo>
                    <a:pt x="146" y="10"/>
                  </a:lnTo>
                  <a:close/>
                  <a:moveTo>
                    <a:pt x="130" y="8"/>
                  </a:moveTo>
                  <a:lnTo>
                    <a:pt x="134" y="8"/>
                  </a:lnTo>
                  <a:lnTo>
                    <a:pt x="130" y="8"/>
                  </a:lnTo>
                  <a:lnTo>
                    <a:pt x="127" y="8"/>
                  </a:lnTo>
                  <a:lnTo>
                    <a:pt x="102" y="6"/>
                  </a:lnTo>
                  <a:lnTo>
                    <a:pt x="100" y="6"/>
                  </a:lnTo>
                  <a:lnTo>
                    <a:pt x="102" y="6"/>
                  </a:lnTo>
                  <a:lnTo>
                    <a:pt x="117" y="8"/>
                  </a:lnTo>
                  <a:lnTo>
                    <a:pt x="130" y="8"/>
                  </a:lnTo>
                  <a:close/>
                  <a:moveTo>
                    <a:pt x="4" y="0"/>
                  </a:moveTo>
                  <a:lnTo>
                    <a:pt x="4" y="2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81609" tIns="40781" rIns="81609" bIns="40781" anchor="t" anchorCtr="0">
              <a:noAutofit/>
            </a:bodyPr>
            <a:lstStyle/>
            <a:p>
              <a:pPr>
                <a:buClr>
                  <a:srgbClr val="000000"/>
                </a:buClr>
                <a:buSzPts val="1700"/>
              </a:pPr>
              <a:endParaRPr sz="32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53" name="Shape 1153"/>
            <p:cNvSpPr/>
            <p:nvPr/>
          </p:nvSpPr>
          <p:spPr>
            <a:xfrm>
              <a:off x="2366963" y="5440362"/>
              <a:ext cx="411162" cy="649286"/>
            </a:xfrm>
            <a:custGeom>
              <a:avLst/>
              <a:gdLst/>
              <a:ahLst/>
              <a:cxnLst/>
              <a:rect l="0" t="0" r="0" b="0"/>
              <a:pathLst>
                <a:path w="259" h="409" extrusionOk="0">
                  <a:moveTo>
                    <a:pt x="0" y="407"/>
                  </a:moveTo>
                  <a:lnTo>
                    <a:pt x="0" y="409"/>
                  </a:lnTo>
                  <a:lnTo>
                    <a:pt x="0" y="407"/>
                  </a:lnTo>
                  <a:lnTo>
                    <a:pt x="0" y="400"/>
                  </a:lnTo>
                  <a:lnTo>
                    <a:pt x="0" y="396"/>
                  </a:lnTo>
                  <a:lnTo>
                    <a:pt x="0" y="394"/>
                  </a:lnTo>
                  <a:lnTo>
                    <a:pt x="0" y="390"/>
                  </a:lnTo>
                  <a:lnTo>
                    <a:pt x="0" y="365"/>
                  </a:lnTo>
                  <a:lnTo>
                    <a:pt x="0" y="355"/>
                  </a:lnTo>
                  <a:lnTo>
                    <a:pt x="0" y="354"/>
                  </a:lnTo>
                  <a:lnTo>
                    <a:pt x="2" y="327"/>
                  </a:lnTo>
                  <a:lnTo>
                    <a:pt x="2" y="302"/>
                  </a:lnTo>
                  <a:lnTo>
                    <a:pt x="2" y="271"/>
                  </a:lnTo>
                  <a:lnTo>
                    <a:pt x="2" y="259"/>
                  </a:lnTo>
                  <a:lnTo>
                    <a:pt x="2" y="271"/>
                  </a:lnTo>
                  <a:lnTo>
                    <a:pt x="2" y="300"/>
                  </a:lnTo>
                  <a:lnTo>
                    <a:pt x="2" y="325"/>
                  </a:lnTo>
                  <a:lnTo>
                    <a:pt x="2" y="340"/>
                  </a:lnTo>
                  <a:lnTo>
                    <a:pt x="2" y="344"/>
                  </a:lnTo>
                  <a:lnTo>
                    <a:pt x="2" y="352"/>
                  </a:lnTo>
                  <a:lnTo>
                    <a:pt x="2" y="354"/>
                  </a:lnTo>
                  <a:lnTo>
                    <a:pt x="2" y="355"/>
                  </a:lnTo>
                  <a:lnTo>
                    <a:pt x="0" y="380"/>
                  </a:lnTo>
                  <a:lnTo>
                    <a:pt x="0" y="396"/>
                  </a:lnTo>
                  <a:lnTo>
                    <a:pt x="0" y="400"/>
                  </a:lnTo>
                  <a:lnTo>
                    <a:pt x="0" y="407"/>
                  </a:lnTo>
                  <a:moveTo>
                    <a:pt x="4" y="204"/>
                  </a:moveTo>
                  <a:lnTo>
                    <a:pt x="4" y="208"/>
                  </a:lnTo>
                  <a:lnTo>
                    <a:pt x="4" y="190"/>
                  </a:lnTo>
                  <a:lnTo>
                    <a:pt x="4" y="204"/>
                  </a:lnTo>
                  <a:moveTo>
                    <a:pt x="148" y="10"/>
                  </a:moveTo>
                  <a:lnTo>
                    <a:pt x="150" y="10"/>
                  </a:lnTo>
                  <a:lnTo>
                    <a:pt x="152" y="10"/>
                  </a:lnTo>
                  <a:lnTo>
                    <a:pt x="163" y="10"/>
                  </a:lnTo>
                  <a:lnTo>
                    <a:pt x="167" y="10"/>
                  </a:lnTo>
                  <a:lnTo>
                    <a:pt x="171" y="12"/>
                  </a:lnTo>
                  <a:lnTo>
                    <a:pt x="178" y="12"/>
                  </a:lnTo>
                  <a:lnTo>
                    <a:pt x="188" y="12"/>
                  </a:lnTo>
                  <a:lnTo>
                    <a:pt x="190" y="12"/>
                  </a:lnTo>
                  <a:lnTo>
                    <a:pt x="194" y="12"/>
                  </a:lnTo>
                  <a:lnTo>
                    <a:pt x="196" y="12"/>
                  </a:lnTo>
                  <a:lnTo>
                    <a:pt x="198" y="12"/>
                  </a:lnTo>
                  <a:lnTo>
                    <a:pt x="224" y="14"/>
                  </a:lnTo>
                  <a:lnTo>
                    <a:pt x="226" y="15"/>
                  </a:lnTo>
                  <a:lnTo>
                    <a:pt x="232" y="15"/>
                  </a:lnTo>
                  <a:lnTo>
                    <a:pt x="234" y="15"/>
                  </a:lnTo>
                  <a:lnTo>
                    <a:pt x="236" y="14"/>
                  </a:lnTo>
                  <a:lnTo>
                    <a:pt x="240" y="15"/>
                  </a:lnTo>
                  <a:lnTo>
                    <a:pt x="244" y="15"/>
                  </a:lnTo>
                  <a:lnTo>
                    <a:pt x="251" y="15"/>
                  </a:lnTo>
                  <a:lnTo>
                    <a:pt x="257" y="15"/>
                  </a:lnTo>
                  <a:lnTo>
                    <a:pt x="259" y="17"/>
                  </a:lnTo>
                  <a:lnTo>
                    <a:pt x="257" y="15"/>
                  </a:lnTo>
                  <a:lnTo>
                    <a:pt x="242" y="15"/>
                  </a:lnTo>
                  <a:lnTo>
                    <a:pt x="240" y="15"/>
                  </a:lnTo>
                  <a:lnTo>
                    <a:pt x="236" y="15"/>
                  </a:lnTo>
                  <a:lnTo>
                    <a:pt x="234" y="15"/>
                  </a:lnTo>
                  <a:lnTo>
                    <a:pt x="232" y="15"/>
                  </a:lnTo>
                  <a:lnTo>
                    <a:pt x="226" y="15"/>
                  </a:lnTo>
                  <a:lnTo>
                    <a:pt x="224" y="15"/>
                  </a:lnTo>
                  <a:lnTo>
                    <a:pt x="223" y="14"/>
                  </a:lnTo>
                  <a:lnTo>
                    <a:pt x="211" y="14"/>
                  </a:lnTo>
                  <a:lnTo>
                    <a:pt x="200" y="14"/>
                  </a:lnTo>
                  <a:lnTo>
                    <a:pt x="198" y="14"/>
                  </a:lnTo>
                  <a:lnTo>
                    <a:pt x="194" y="14"/>
                  </a:lnTo>
                  <a:lnTo>
                    <a:pt x="192" y="12"/>
                  </a:lnTo>
                  <a:lnTo>
                    <a:pt x="188" y="12"/>
                  </a:lnTo>
                  <a:lnTo>
                    <a:pt x="186" y="12"/>
                  </a:lnTo>
                  <a:lnTo>
                    <a:pt x="176" y="12"/>
                  </a:lnTo>
                  <a:lnTo>
                    <a:pt x="173" y="12"/>
                  </a:lnTo>
                  <a:lnTo>
                    <a:pt x="161" y="10"/>
                  </a:lnTo>
                  <a:lnTo>
                    <a:pt x="152" y="10"/>
                  </a:lnTo>
                  <a:lnTo>
                    <a:pt x="144" y="10"/>
                  </a:lnTo>
                  <a:lnTo>
                    <a:pt x="146" y="10"/>
                  </a:lnTo>
                  <a:lnTo>
                    <a:pt x="148" y="10"/>
                  </a:lnTo>
                  <a:moveTo>
                    <a:pt x="132" y="8"/>
                  </a:moveTo>
                  <a:lnTo>
                    <a:pt x="134" y="8"/>
                  </a:lnTo>
                  <a:lnTo>
                    <a:pt x="130" y="8"/>
                  </a:lnTo>
                  <a:lnTo>
                    <a:pt x="127" y="8"/>
                  </a:lnTo>
                  <a:lnTo>
                    <a:pt x="102" y="6"/>
                  </a:lnTo>
                  <a:lnTo>
                    <a:pt x="100" y="6"/>
                  </a:lnTo>
                  <a:lnTo>
                    <a:pt x="102" y="6"/>
                  </a:lnTo>
                  <a:lnTo>
                    <a:pt x="117" y="8"/>
                  </a:lnTo>
                  <a:lnTo>
                    <a:pt x="130" y="8"/>
                  </a:lnTo>
                  <a:lnTo>
                    <a:pt x="132" y="8"/>
                  </a:lnTo>
                  <a:moveTo>
                    <a:pt x="4" y="2"/>
                  </a:moveTo>
                  <a:lnTo>
                    <a:pt x="4" y="2"/>
                  </a:lnTo>
                  <a:lnTo>
                    <a:pt x="4" y="0"/>
                  </a:lnTo>
                  <a:lnTo>
                    <a:pt x="4" y="2"/>
                  </a:lnTo>
                </a:path>
              </a:pathLst>
            </a:custGeom>
            <a:noFill/>
            <a:ln w="9525" cap="sq" cmpd="sng">
              <a:solidFill>
                <a:srgbClr val="000000"/>
              </a:solidFill>
              <a:prstDash val="solid"/>
              <a:miter lim="8000"/>
              <a:headEnd type="none" w="sm" len="sm"/>
              <a:tailEnd type="none" w="sm" len="sm"/>
            </a:ln>
          </p:spPr>
          <p:txBody>
            <a:bodyPr spcFirstLastPara="1" wrap="square" lIns="81609" tIns="40781" rIns="81609" bIns="40781" anchor="t" anchorCtr="0">
              <a:noAutofit/>
            </a:bodyPr>
            <a:lstStyle/>
            <a:p>
              <a:pPr>
                <a:buClr>
                  <a:srgbClr val="000000"/>
                </a:buClr>
                <a:buSzPts val="1700"/>
              </a:pPr>
              <a:endParaRPr sz="32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54" name="Shape 1154"/>
            <p:cNvSpPr/>
            <p:nvPr/>
          </p:nvSpPr>
          <p:spPr>
            <a:xfrm>
              <a:off x="293687" y="4162425"/>
              <a:ext cx="1285875" cy="1144587"/>
            </a:xfrm>
            <a:custGeom>
              <a:avLst/>
              <a:gdLst/>
              <a:ahLst/>
              <a:cxnLst/>
              <a:rect l="0" t="0" r="0" b="0"/>
              <a:pathLst>
                <a:path w="810" h="721" extrusionOk="0">
                  <a:moveTo>
                    <a:pt x="776" y="70"/>
                  </a:moveTo>
                  <a:lnTo>
                    <a:pt x="780" y="70"/>
                  </a:lnTo>
                  <a:lnTo>
                    <a:pt x="782" y="70"/>
                  </a:lnTo>
                  <a:lnTo>
                    <a:pt x="783" y="70"/>
                  </a:lnTo>
                  <a:lnTo>
                    <a:pt x="785" y="70"/>
                  </a:lnTo>
                  <a:lnTo>
                    <a:pt x="810" y="70"/>
                  </a:lnTo>
                  <a:lnTo>
                    <a:pt x="810" y="75"/>
                  </a:lnTo>
                  <a:lnTo>
                    <a:pt x="808" y="79"/>
                  </a:lnTo>
                  <a:lnTo>
                    <a:pt x="807" y="89"/>
                  </a:lnTo>
                  <a:lnTo>
                    <a:pt x="808" y="96"/>
                  </a:lnTo>
                  <a:lnTo>
                    <a:pt x="797" y="96"/>
                  </a:lnTo>
                  <a:lnTo>
                    <a:pt x="797" y="110"/>
                  </a:lnTo>
                  <a:lnTo>
                    <a:pt x="791" y="110"/>
                  </a:lnTo>
                  <a:lnTo>
                    <a:pt x="791" y="116"/>
                  </a:lnTo>
                  <a:lnTo>
                    <a:pt x="791" y="118"/>
                  </a:lnTo>
                  <a:lnTo>
                    <a:pt x="791" y="123"/>
                  </a:lnTo>
                  <a:lnTo>
                    <a:pt x="787" y="123"/>
                  </a:lnTo>
                  <a:lnTo>
                    <a:pt x="783" y="123"/>
                  </a:lnTo>
                  <a:lnTo>
                    <a:pt x="783" y="150"/>
                  </a:lnTo>
                  <a:lnTo>
                    <a:pt x="778" y="150"/>
                  </a:lnTo>
                  <a:lnTo>
                    <a:pt x="772" y="150"/>
                  </a:lnTo>
                  <a:lnTo>
                    <a:pt x="772" y="152"/>
                  </a:lnTo>
                  <a:lnTo>
                    <a:pt x="772" y="160"/>
                  </a:lnTo>
                  <a:lnTo>
                    <a:pt x="772" y="164"/>
                  </a:lnTo>
                  <a:lnTo>
                    <a:pt x="783" y="164"/>
                  </a:lnTo>
                  <a:lnTo>
                    <a:pt x="783" y="169"/>
                  </a:lnTo>
                  <a:lnTo>
                    <a:pt x="783" y="173"/>
                  </a:lnTo>
                  <a:lnTo>
                    <a:pt x="783" y="177"/>
                  </a:lnTo>
                  <a:lnTo>
                    <a:pt x="780" y="177"/>
                  </a:lnTo>
                  <a:lnTo>
                    <a:pt x="778" y="177"/>
                  </a:lnTo>
                  <a:lnTo>
                    <a:pt x="759" y="177"/>
                  </a:lnTo>
                  <a:lnTo>
                    <a:pt x="759" y="179"/>
                  </a:lnTo>
                  <a:lnTo>
                    <a:pt x="759" y="196"/>
                  </a:lnTo>
                  <a:lnTo>
                    <a:pt x="759" y="202"/>
                  </a:lnTo>
                  <a:lnTo>
                    <a:pt x="759" y="208"/>
                  </a:lnTo>
                  <a:lnTo>
                    <a:pt x="759" y="221"/>
                  </a:lnTo>
                  <a:lnTo>
                    <a:pt x="759" y="227"/>
                  </a:lnTo>
                  <a:lnTo>
                    <a:pt x="759" y="235"/>
                  </a:lnTo>
                  <a:lnTo>
                    <a:pt x="759" y="237"/>
                  </a:lnTo>
                  <a:lnTo>
                    <a:pt x="759" y="246"/>
                  </a:lnTo>
                  <a:lnTo>
                    <a:pt x="759" y="248"/>
                  </a:lnTo>
                  <a:lnTo>
                    <a:pt x="759" y="254"/>
                  </a:lnTo>
                  <a:lnTo>
                    <a:pt x="759" y="260"/>
                  </a:lnTo>
                  <a:lnTo>
                    <a:pt x="759" y="273"/>
                  </a:lnTo>
                  <a:lnTo>
                    <a:pt x="759" y="283"/>
                  </a:lnTo>
                  <a:lnTo>
                    <a:pt x="759" y="287"/>
                  </a:lnTo>
                  <a:lnTo>
                    <a:pt x="759" y="289"/>
                  </a:lnTo>
                  <a:lnTo>
                    <a:pt x="759" y="325"/>
                  </a:lnTo>
                  <a:lnTo>
                    <a:pt x="759" y="327"/>
                  </a:lnTo>
                  <a:lnTo>
                    <a:pt x="759" y="329"/>
                  </a:lnTo>
                  <a:lnTo>
                    <a:pt x="757" y="329"/>
                  </a:lnTo>
                  <a:lnTo>
                    <a:pt x="751" y="329"/>
                  </a:lnTo>
                  <a:lnTo>
                    <a:pt x="749" y="329"/>
                  </a:lnTo>
                  <a:lnTo>
                    <a:pt x="745" y="329"/>
                  </a:lnTo>
                  <a:lnTo>
                    <a:pt x="743" y="329"/>
                  </a:lnTo>
                  <a:lnTo>
                    <a:pt x="716" y="329"/>
                  </a:lnTo>
                  <a:lnTo>
                    <a:pt x="716" y="327"/>
                  </a:lnTo>
                  <a:lnTo>
                    <a:pt x="716" y="315"/>
                  </a:lnTo>
                  <a:lnTo>
                    <a:pt x="699" y="315"/>
                  </a:lnTo>
                  <a:lnTo>
                    <a:pt x="695" y="315"/>
                  </a:lnTo>
                  <a:lnTo>
                    <a:pt x="676" y="315"/>
                  </a:lnTo>
                  <a:lnTo>
                    <a:pt x="674" y="315"/>
                  </a:lnTo>
                  <a:lnTo>
                    <a:pt x="668" y="315"/>
                  </a:lnTo>
                  <a:lnTo>
                    <a:pt x="666" y="315"/>
                  </a:lnTo>
                  <a:lnTo>
                    <a:pt x="664" y="315"/>
                  </a:lnTo>
                  <a:lnTo>
                    <a:pt x="661" y="315"/>
                  </a:lnTo>
                  <a:lnTo>
                    <a:pt x="655" y="315"/>
                  </a:lnTo>
                  <a:lnTo>
                    <a:pt x="647" y="315"/>
                  </a:lnTo>
                  <a:lnTo>
                    <a:pt x="643" y="315"/>
                  </a:lnTo>
                  <a:lnTo>
                    <a:pt x="641" y="315"/>
                  </a:lnTo>
                  <a:lnTo>
                    <a:pt x="638" y="315"/>
                  </a:lnTo>
                  <a:lnTo>
                    <a:pt x="636" y="315"/>
                  </a:lnTo>
                  <a:lnTo>
                    <a:pt x="632" y="315"/>
                  </a:lnTo>
                  <a:lnTo>
                    <a:pt x="630" y="315"/>
                  </a:lnTo>
                  <a:lnTo>
                    <a:pt x="628" y="315"/>
                  </a:lnTo>
                  <a:lnTo>
                    <a:pt x="624" y="315"/>
                  </a:lnTo>
                  <a:lnTo>
                    <a:pt x="622" y="315"/>
                  </a:lnTo>
                  <a:lnTo>
                    <a:pt x="613" y="315"/>
                  </a:lnTo>
                  <a:lnTo>
                    <a:pt x="607" y="315"/>
                  </a:lnTo>
                  <a:lnTo>
                    <a:pt x="601" y="315"/>
                  </a:lnTo>
                  <a:lnTo>
                    <a:pt x="597" y="315"/>
                  </a:lnTo>
                  <a:lnTo>
                    <a:pt x="593" y="315"/>
                  </a:lnTo>
                  <a:lnTo>
                    <a:pt x="591" y="315"/>
                  </a:lnTo>
                  <a:lnTo>
                    <a:pt x="590" y="315"/>
                  </a:lnTo>
                  <a:lnTo>
                    <a:pt x="582" y="315"/>
                  </a:lnTo>
                  <a:lnTo>
                    <a:pt x="574" y="315"/>
                  </a:lnTo>
                  <a:lnTo>
                    <a:pt x="570" y="315"/>
                  </a:lnTo>
                  <a:lnTo>
                    <a:pt x="566" y="315"/>
                  </a:lnTo>
                  <a:lnTo>
                    <a:pt x="566" y="333"/>
                  </a:lnTo>
                  <a:lnTo>
                    <a:pt x="566" y="340"/>
                  </a:lnTo>
                  <a:lnTo>
                    <a:pt x="566" y="369"/>
                  </a:lnTo>
                  <a:lnTo>
                    <a:pt x="551" y="369"/>
                  </a:lnTo>
                  <a:lnTo>
                    <a:pt x="540" y="369"/>
                  </a:lnTo>
                  <a:lnTo>
                    <a:pt x="513" y="369"/>
                  </a:lnTo>
                  <a:lnTo>
                    <a:pt x="486" y="369"/>
                  </a:lnTo>
                  <a:lnTo>
                    <a:pt x="472" y="369"/>
                  </a:lnTo>
                  <a:lnTo>
                    <a:pt x="465" y="369"/>
                  </a:lnTo>
                  <a:lnTo>
                    <a:pt x="459" y="369"/>
                  </a:lnTo>
                  <a:lnTo>
                    <a:pt x="459" y="381"/>
                  </a:lnTo>
                  <a:lnTo>
                    <a:pt x="459" y="421"/>
                  </a:lnTo>
                  <a:lnTo>
                    <a:pt x="459" y="429"/>
                  </a:lnTo>
                  <a:lnTo>
                    <a:pt x="459" y="450"/>
                  </a:lnTo>
                  <a:lnTo>
                    <a:pt x="459" y="467"/>
                  </a:lnTo>
                  <a:lnTo>
                    <a:pt x="459" y="496"/>
                  </a:lnTo>
                  <a:lnTo>
                    <a:pt x="459" y="504"/>
                  </a:lnTo>
                  <a:lnTo>
                    <a:pt x="459" y="559"/>
                  </a:lnTo>
                  <a:lnTo>
                    <a:pt x="463" y="559"/>
                  </a:lnTo>
                  <a:lnTo>
                    <a:pt x="467" y="559"/>
                  </a:lnTo>
                  <a:lnTo>
                    <a:pt x="470" y="559"/>
                  </a:lnTo>
                  <a:lnTo>
                    <a:pt x="474" y="559"/>
                  </a:lnTo>
                  <a:lnTo>
                    <a:pt x="476" y="559"/>
                  </a:lnTo>
                  <a:lnTo>
                    <a:pt x="480" y="559"/>
                  </a:lnTo>
                  <a:lnTo>
                    <a:pt x="480" y="557"/>
                  </a:lnTo>
                  <a:lnTo>
                    <a:pt x="482" y="557"/>
                  </a:lnTo>
                  <a:lnTo>
                    <a:pt x="484" y="557"/>
                  </a:lnTo>
                  <a:lnTo>
                    <a:pt x="486" y="559"/>
                  </a:lnTo>
                  <a:lnTo>
                    <a:pt x="486" y="590"/>
                  </a:lnTo>
                  <a:lnTo>
                    <a:pt x="486" y="613"/>
                  </a:lnTo>
                  <a:lnTo>
                    <a:pt x="486" y="636"/>
                  </a:lnTo>
                  <a:lnTo>
                    <a:pt x="486" y="650"/>
                  </a:lnTo>
                  <a:lnTo>
                    <a:pt x="486" y="661"/>
                  </a:lnTo>
                  <a:lnTo>
                    <a:pt x="486" y="667"/>
                  </a:lnTo>
                  <a:lnTo>
                    <a:pt x="486" y="669"/>
                  </a:lnTo>
                  <a:lnTo>
                    <a:pt x="486" y="694"/>
                  </a:lnTo>
                  <a:lnTo>
                    <a:pt x="486" y="721"/>
                  </a:lnTo>
                  <a:lnTo>
                    <a:pt x="480" y="721"/>
                  </a:lnTo>
                  <a:lnTo>
                    <a:pt x="476" y="721"/>
                  </a:lnTo>
                  <a:lnTo>
                    <a:pt x="469" y="721"/>
                  </a:lnTo>
                  <a:lnTo>
                    <a:pt x="459" y="721"/>
                  </a:lnTo>
                  <a:lnTo>
                    <a:pt x="449" y="721"/>
                  </a:lnTo>
                  <a:lnTo>
                    <a:pt x="432" y="721"/>
                  </a:lnTo>
                  <a:lnTo>
                    <a:pt x="407" y="721"/>
                  </a:lnTo>
                  <a:lnTo>
                    <a:pt x="374" y="719"/>
                  </a:lnTo>
                  <a:lnTo>
                    <a:pt x="374" y="692"/>
                  </a:lnTo>
                  <a:lnTo>
                    <a:pt x="325" y="692"/>
                  </a:lnTo>
                  <a:lnTo>
                    <a:pt x="311" y="692"/>
                  </a:lnTo>
                  <a:lnTo>
                    <a:pt x="267" y="692"/>
                  </a:lnTo>
                  <a:lnTo>
                    <a:pt x="248" y="692"/>
                  </a:lnTo>
                  <a:lnTo>
                    <a:pt x="211" y="692"/>
                  </a:lnTo>
                  <a:lnTo>
                    <a:pt x="181" y="690"/>
                  </a:lnTo>
                  <a:lnTo>
                    <a:pt x="175" y="690"/>
                  </a:lnTo>
                  <a:lnTo>
                    <a:pt x="171" y="690"/>
                  </a:lnTo>
                  <a:lnTo>
                    <a:pt x="169" y="690"/>
                  </a:lnTo>
                  <a:lnTo>
                    <a:pt x="157" y="690"/>
                  </a:lnTo>
                  <a:lnTo>
                    <a:pt x="152" y="690"/>
                  </a:lnTo>
                  <a:lnTo>
                    <a:pt x="142" y="690"/>
                  </a:lnTo>
                  <a:lnTo>
                    <a:pt x="133" y="690"/>
                  </a:lnTo>
                  <a:lnTo>
                    <a:pt x="109" y="690"/>
                  </a:lnTo>
                  <a:lnTo>
                    <a:pt x="100" y="690"/>
                  </a:lnTo>
                  <a:lnTo>
                    <a:pt x="96" y="690"/>
                  </a:lnTo>
                  <a:lnTo>
                    <a:pt x="88" y="690"/>
                  </a:lnTo>
                  <a:lnTo>
                    <a:pt x="73" y="690"/>
                  </a:lnTo>
                  <a:lnTo>
                    <a:pt x="65" y="690"/>
                  </a:lnTo>
                  <a:lnTo>
                    <a:pt x="63" y="690"/>
                  </a:lnTo>
                  <a:lnTo>
                    <a:pt x="54" y="690"/>
                  </a:lnTo>
                  <a:lnTo>
                    <a:pt x="56" y="659"/>
                  </a:lnTo>
                  <a:lnTo>
                    <a:pt x="54" y="653"/>
                  </a:lnTo>
                  <a:lnTo>
                    <a:pt x="56" y="642"/>
                  </a:lnTo>
                  <a:lnTo>
                    <a:pt x="56" y="634"/>
                  </a:lnTo>
                  <a:lnTo>
                    <a:pt x="65" y="634"/>
                  </a:lnTo>
                  <a:lnTo>
                    <a:pt x="69" y="634"/>
                  </a:lnTo>
                  <a:lnTo>
                    <a:pt x="81" y="634"/>
                  </a:lnTo>
                  <a:lnTo>
                    <a:pt x="81" y="630"/>
                  </a:lnTo>
                  <a:lnTo>
                    <a:pt x="81" y="607"/>
                  </a:lnTo>
                  <a:lnTo>
                    <a:pt x="79" y="607"/>
                  </a:lnTo>
                  <a:lnTo>
                    <a:pt x="75" y="607"/>
                  </a:lnTo>
                  <a:lnTo>
                    <a:pt x="61" y="607"/>
                  </a:lnTo>
                  <a:lnTo>
                    <a:pt x="56" y="607"/>
                  </a:lnTo>
                  <a:lnTo>
                    <a:pt x="56" y="575"/>
                  </a:lnTo>
                  <a:lnTo>
                    <a:pt x="56" y="550"/>
                  </a:lnTo>
                  <a:lnTo>
                    <a:pt x="56" y="546"/>
                  </a:lnTo>
                  <a:lnTo>
                    <a:pt x="56" y="542"/>
                  </a:lnTo>
                  <a:lnTo>
                    <a:pt x="56" y="538"/>
                  </a:lnTo>
                  <a:lnTo>
                    <a:pt x="56" y="532"/>
                  </a:lnTo>
                  <a:lnTo>
                    <a:pt x="56" y="529"/>
                  </a:lnTo>
                  <a:lnTo>
                    <a:pt x="56" y="527"/>
                  </a:lnTo>
                  <a:lnTo>
                    <a:pt x="56" y="502"/>
                  </a:lnTo>
                  <a:lnTo>
                    <a:pt x="56" y="498"/>
                  </a:lnTo>
                  <a:lnTo>
                    <a:pt x="56" y="469"/>
                  </a:lnTo>
                  <a:lnTo>
                    <a:pt x="56" y="444"/>
                  </a:lnTo>
                  <a:lnTo>
                    <a:pt x="50" y="444"/>
                  </a:lnTo>
                  <a:lnTo>
                    <a:pt x="27" y="444"/>
                  </a:lnTo>
                  <a:lnTo>
                    <a:pt x="27" y="442"/>
                  </a:lnTo>
                  <a:lnTo>
                    <a:pt x="27" y="388"/>
                  </a:lnTo>
                  <a:lnTo>
                    <a:pt x="13" y="388"/>
                  </a:lnTo>
                  <a:lnTo>
                    <a:pt x="0" y="388"/>
                  </a:lnTo>
                  <a:lnTo>
                    <a:pt x="0" y="383"/>
                  </a:lnTo>
                  <a:lnTo>
                    <a:pt x="0" y="381"/>
                  </a:lnTo>
                  <a:lnTo>
                    <a:pt x="0" y="371"/>
                  </a:lnTo>
                  <a:lnTo>
                    <a:pt x="0" y="362"/>
                  </a:lnTo>
                  <a:lnTo>
                    <a:pt x="0" y="356"/>
                  </a:lnTo>
                  <a:lnTo>
                    <a:pt x="2" y="337"/>
                  </a:lnTo>
                  <a:lnTo>
                    <a:pt x="2" y="335"/>
                  </a:lnTo>
                  <a:lnTo>
                    <a:pt x="2" y="300"/>
                  </a:lnTo>
                  <a:lnTo>
                    <a:pt x="2" y="296"/>
                  </a:lnTo>
                  <a:lnTo>
                    <a:pt x="4" y="296"/>
                  </a:lnTo>
                  <a:lnTo>
                    <a:pt x="6" y="300"/>
                  </a:lnTo>
                  <a:lnTo>
                    <a:pt x="10" y="302"/>
                  </a:lnTo>
                  <a:lnTo>
                    <a:pt x="12" y="306"/>
                  </a:lnTo>
                  <a:lnTo>
                    <a:pt x="13" y="308"/>
                  </a:lnTo>
                  <a:lnTo>
                    <a:pt x="27" y="319"/>
                  </a:lnTo>
                  <a:lnTo>
                    <a:pt x="35" y="325"/>
                  </a:lnTo>
                  <a:lnTo>
                    <a:pt x="40" y="329"/>
                  </a:lnTo>
                  <a:lnTo>
                    <a:pt x="46" y="329"/>
                  </a:lnTo>
                  <a:lnTo>
                    <a:pt x="50" y="331"/>
                  </a:lnTo>
                  <a:lnTo>
                    <a:pt x="54" y="329"/>
                  </a:lnTo>
                  <a:lnTo>
                    <a:pt x="58" y="327"/>
                  </a:lnTo>
                  <a:lnTo>
                    <a:pt x="60" y="325"/>
                  </a:lnTo>
                  <a:lnTo>
                    <a:pt x="63" y="323"/>
                  </a:lnTo>
                  <a:lnTo>
                    <a:pt x="65" y="323"/>
                  </a:lnTo>
                  <a:lnTo>
                    <a:pt x="69" y="321"/>
                  </a:lnTo>
                  <a:lnTo>
                    <a:pt x="71" y="319"/>
                  </a:lnTo>
                  <a:lnTo>
                    <a:pt x="75" y="317"/>
                  </a:lnTo>
                  <a:lnTo>
                    <a:pt x="77" y="315"/>
                  </a:lnTo>
                  <a:lnTo>
                    <a:pt x="79" y="313"/>
                  </a:lnTo>
                  <a:lnTo>
                    <a:pt x="81" y="312"/>
                  </a:lnTo>
                  <a:lnTo>
                    <a:pt x="84" y="310"/>
                  </a:lnTo>
                  <a:lnTo>
                    <a:pt x="84" y="308"/>
                  </a:lnTo>
                  <a:lnTo>
                    <a:pt x="86" y="306"/>
                  </a:lnTo>
                  <a:lnTo>
                    <a:pt x="90" y="302"/>
                  </a:lnTo>
                  <a:lnTo>
                    <a:pt x="96" y="290"/>
                  </a:lnTo>
                  <a:lnTo>
                    <a:pt x="98" y="273"/>
                  </a:lnTo>
                  <a:lnTo>
                    <a:pt x="92" y="256"/>
                  </a:lnTo>
                  <a:lnTo>
                    <a:pt x="92" y="252"/>
                  </a:lnTo>
                  <a:lnTo>
                    <a:pt x="92" y="250"/>
                  </a:lnTo>
                  <a:lnTo>
                    <a:pt x="94" y="248"/>
                  </a:lnTo>
                  <a:lnTo>
                    <a:pt x="94" y="244"/>
                  </a:lnTo>
                  <a:lnTo>
                    <a:pt x="96" y="244"/>
                  </a:lnTo>
                  <a:lnTo>
                    <a:pt x="98" y="241"/>
                  </a:lnTo>
                  <a:lnTo>
                    <a:pt x="100" y="239"/>
                  </a:lnTo>
                  <a:lnTo>
                    <a:pt x="100" y="235"/>
                  </a:lnTo>
                  <a:lnTo>
                    <a:pt x="102" y="233"/>
                  </a:lnTo>
                  <a:lnTo>
                    <a:pt x="104" y="231"/>
                  </a:lnTo>
                  <a:lnTo>
                    <a:pt x="106" y="229"/>
                  </a:lnTo>
                  <a:lnTo>
                    <a:pt x="115" y="229"/>
                  </a:lnTo>
                  <a:lnTo>
                    <a:pt x="119" y="227"/>
                  </a:lnTo>
                  <a:lnTo>
                    <a:pt x="125" y="227"/>
                  </a:lnTo>
                  <a:lnTo>
                    <a:pt x="133" y="227"/>
                  </a:lnTo>
                  <a:lnTo>
                    <a:pt x="134" y="227"/>
                  </a:lnTo>
                  <a:lnTo>
                    <a:pt x="136" y="229"/>
                  </a:lnTo>
                  <a:lnTo>
                    <a:pt x="142" y="229"/>
                  </a:lnTo>
                  <a:lnTo>
                    <a:pt x="144" y="229"/>
                  </a:lnTo>
                  <a:lnTo>
                    <a:pt x="146" y="231"/>
                  </a:lnTo>
                  <a:lnTo>
                    <a:pt x="150" y="231"/>
                  </a:lnTo>
                  <a:lnTo>
                    <a:pt x="156" y="235"/>
                  </a:lnTo>
                  <a:lnTo>
                    <a:pt x="161" y="241"/>
                  </a:lnTo>
                  <a:lnTo>
                    <a:pt x="165" y="242"/>
                  </a:lnTo>
                  <a:lnTo>
                    <a:pt x="173" y="244"/>
                  </a:lnTo>
                  <a:lnTo>
                    <a:pt x="181" y="248"/>
                  </a:lnTo>
                  <a:lnTo>
                    <a:pt x="186" y="250"/>
                  </a:lnTo>
                  <a:lnTo>
                    <a:pt x="192" y="252"/>
                  </a:lnTo>
                  <a:lnTo>
                    <a:pt x="198" y="256"/>
                  </a:lnTo>
                  <a:lnTo>
                    <a:pt x="204" y="256"/>
                  </a:lnTo>
                  <a:lnTo>
                    <a:pt x="207" y="258"/>
                  </a:lnTo>
                  <a:lnTo>
                    <a:pt x="213" y="258"/>
                  </a:lnTo>
                  <a:lnTo>
                    <a:pt x="221" y="260"/>
                  </a:lnTo>
                  <a:lnTo>
                    <a:pt x="229" y="264"/>
                  </a:lnTo>
                  <a:lnTo>
                    <a:pt x="234" y="269"/>
                  </a:lnTo>
                  <a:lnTo>
                    <a:pt x="236" y="271"/>
                  </a:lnTo>
                  <a:lnTo>
                    <a:pt x="242" y="277"/>
                  </a:lnTo>
                  <a:lnTo>
                    <a:pt x="242" y="279"/>
                  </a:lnTo>
                  <a:lnTo>
                    <a:pt x="244" y="283"/>
                  </a:lnTo>
                  <a:lnTo>
                    <a:pt x="246" y="283"/>
                  </a:lnTo>
                  <a:lnTo>
                    <a:pt x="250" y="292"/>
                  </a:lnTo>
                  <a:lnTo>
                    <a:pt x="252" y="294"/>
                  </a:lnTo>
                  <a:lnTo>
                    <a:pt x="253" y="294"/>
                  </a:lnTo>
                  <a:lnTo>
                    <a:pt x="267" y="294"/>
                  </a:lnTo>
                  <a:lnTo>
                    <a:pt x="290" y="296"/>
                  </a:lnTo>
                  <a:lnTo>
                    <a:pt x="296" y="296"/>
                  </a:lnTo>
                  <a:lnTo>
                    <a:pt x="300" y="294"/>
                  </a:lnTo>
                  <a:lnTo>
                    <a:pt x="301" y="294"/>
                  </a:lnTo>
                  <a:lnTo>
                    <a:pt x="303" y="292"/>
                  </a:lnTo>
                  <a:lnTo>
                    <a:pt x="305" y="292"/>
                  </a:lnTo>
                  <a:lnTo>
                    <a:pt x="309" y="287"/>
                  </a:lnTo>
                  <a:lnTo>
                    <a:pt x="311" y="285"/>
                  </a:lnTo>
                  <a:lnTo>
                    <a:pt x="315" y="283"/>
                  </a:lnTo>
                  <a:lnTo>
                    <a:pt x="315" y="281"/>
                  </a:lnTo>
                  <a:lnTo>
                    <a:pt x="319" y="279"/>
                  </a:lnTo>
                  <a:lnTo>
                    <a:pt x="321" y="277"/>
                  </a:lnTo>
                  <a:lnTo>
                    <a:pt x="326" y="271"/>
                  </a:lnTo>
                  <a:lnTo>
                    <a:pt x="334" y="262"/>
                  </a:lnTo>
                  <a:lnTo>
                    <a:pt x="336" y="260"/>
                  </a:lnTo>
                  <a:lnTo>
                    <a:pt x="338" y="258"/>
                  </a:lnTo>
                  <a:lnTo>
                    <a:pt x="340" y="256"/>
                  </a:lnTo>
                  <a:lnTo>
                    <a:pt x="342" y="254"/>
                  </a:lnTo>
                  <a:lnTo>
                    <a:pt x="346" y="250"/>
                  </a:lnTo>
                  <a:lnTo>
                    <a:pt x="348" y="248"/>
                  </a:lnTo>
                  <a:lnTo>
                    <a:pt x="353" y="244"/>
                  </a:lnTo>
                  <a:lnTo>
                    <a:pt x="355" y="241"/>
                  </a:lnTo>
                  <a:lnTo>
                    <a:pt x="359" y="235"/>
                  </a:lnTo>
                  <a:lnTo>
                    <a:pt x="363" y="231"/>
                  </a:lnTo>
                  <a:lnTo>
                    <a:pt x="365" y="227"/>
                  </a:lnTo>
                  <a:lnTo>
                    <a:pt x="367" y="225"/>
                  </a:lnTo>
                  <a:lnTo>
                    <a:pt x="369" y="225"/>
                  </a:lnTo>
                  <a:lnTo>
                    <a:pt x="371" y="225"/>
                  </a:lnTo>
                  <a:lnTo>
                    <a:pt x="373" y="223"/>
                  </a:lnTo>
                  <a:lnTo>
                    <a:pt x="374" y="221"/>
                  </a:lnTo>
                  <a:lnTo>
                    <a:pt x="378" y="221"/>
                  </a:lnTo>
                  <a:lnTo>
                    <a:pt x="378" y="219"/>
                  </a:lnTo>
                  <a:lnTo>
                    <a:pt x="382" y="219"/>
                  </a:lnTo>
                  <a:lnTo>
                    <a:pt x="386" y="219"/>
                  </a:lnTo>
                  <a:lnTo>
                    <a:pt x="390" y="219"/>
                  </a:lnTo>
                  <a:lnTo>
                    <a:pt x="392" y="221"/>
                  </a:lnTo>
                  <a:lnTo>
                    <a:pt x="396" y="221"/>
                  </a:lnTo>
                  <a:lnTo>
                    <a:pt x="398" y="223"/>
                  </a:lnTo>
                  <a:lnTo>
                    <a:pt x="401" y="225"/>
                  </a:lnTo>
                  <a:lnTo>
                    <a:pt x="403" y="227"/>
                  </a:lnTo>
                  <a:lnTo>
                    <a:pt x="403" y="229"/>
                  </a:lnTo>
                  <a:lnTo>
                    <a:pt x="405" y="231"/>
                  </a:lnTo>
                  <a:lnTo>
                    <a:pt x="409" y="235"/>
                  </a:lnTo>
                  <a:lnTo>
                    <a:pt x="409" y="239"/>
                  </a:lnTo>
                  <a:lnTo>
                    <a:pt x="411" y="242"/>
                  </a:lnTo>
                  <a:lnTo>
                    <a:pt x="411" y="244"/>
                  </a:lnTo>
                  <a:lnTo>
                    <a:pt x="411" y="248"/>
                  </a:lnTo>
                  <a:lnTo>
                    <a:pt x="411" y="250"/>
                  </a:lnTo>
                  <a:lnTo>
                    <a:pt x="409" y="252"/>
                  </a:lnTo>
                  <a:lnTo>
                    <a:pt x="409" y="254"/>
                  </a:lnTo>
                  <a:lnTo>
                    <a:pt x="407" y="256"/>
                  </a:lnTo>
                  <a:lnTo>
                    <a:pt x="405" y="258"/>
                  </a:lnTo>
                  <a:lnTo>
                    <a:pt x="403" y="256"/>
                  </a:lnTo>
                  <a:lnTo>
                    <a:pt x="401" y="260"/>
                  </a:lnTo>
                  <a:lnTo>
                    <a:pt x="398" y="264"/>
                  </a:lnTo>
                  <a:lnTo>
                    <a:pt x="396" y="265"/>
                  </a:lnTo>
                  <a:lnTo>
                    <a:pt x="396" y="267"/>
                  </a:lnTo>
                  <a:lnTo>
                    <a:pt x="392" y="273"/>
                  </a:lnTo>
                  <a:lnTo>
                    <a:pt x="392" y="277"/>
                  </a:lnTo>
                  <a:lnTo>
                    <a:pt x="392" y="283"/>
                  </a:lnTo>
                  <a:lnTo>
                    <a:pt x="392" y="285"/>
                  </a:lnTo>
                  <a:lnTo>
                    <a:pt x="392" y="287"/>
                  </a:lnTo>
                  <a:lnTo>
                    <a:pt x="392" y="289"/>
                  </a:lnTo>
                  <a:lnTo>
                    <a:pt x="392" y="290"/>
                  </a:lnTo>
                  <a:lnTo>
                    <a:pt x="394" y="290"/>
                  </a:lnTo>
                  <a:lnTo>
                    <a:pt x="396" y="292"/>
                  </a:lnTo>
                  <a:lnTo>
                    <a:pt x="398" y="292"/>
                  </a:lnTo>
                  <a:lnTo>
                    <a:pt x="398" y="294"/>
                  </a:lnTo>
                  <a:lnTo>
                    <a:pt x="399" y="294"/>
                  </a:lnTo>
                  <a:lnTo>
                    <a:pt x="401" y="292"/>
                  </a:lnTo>
                  <a:lnTo>
                    <a:pt x="403" y="292"/>
                  </a:lnTo>
                  <a:lnTo>
                    <a:pt x="403" y="290"/>
                  </a:lnTo>
                  <a:lnTo>
                    <a:pt x="405" y="289"/>
                  </a:lnTo>
                  <a:lnTo>
                    <a:pt x="407" y="289"/>
                  </a:lnTo>
                  <a:lnTo>
                    <a:pt x="413" y="285"/>
                  </a:lnTo>
                  <a:lnTo>
                    <a:pt x="419" y="283"/>
                  </a:lnTo>
                  <a:lnTo>
                    <a:pt x="422" y="277"/>
                  </a:lnTo>
                  <a:lnTo>
                    <a:pt x="426" y="273"/>
                  </a:lnTo>
                  <a:lnTo>
                    <a:pt x="430" y="269"/>
                  </a:lnTo>
                  <a:lnTo>
                    <a:pt x="432" y="265"/>
                  </a:lnTo>
                  <a:lnTo>
                    <a:pt x="438" y="256"/>
                  </a:lnTo>
                  <a:lnTo>
                    <a:pt x="442" y="250"/>
                  </a:lnTo>
                  <a:lnTo>
                    <a:pt x="447" y="242"/>
                  </a:lnTo>
                  <a:lnTo>
                    <a:pt x="455" y="231"/>
                  </a:lnTo>
                  <a:lnTo>
                    <a:pt x="463" y="216"/>
                  </a:lnTo>
                  <a:lnTo>
                    <a:pt x="470" y="208"/>
                  </a:lnTo>
                  <a:lnTo>
                    <a:pt x="480" y="198"/>
                  </a:lnTo>
                  <a:lnTo>
                    <a:pt x="484" y="185"/>
                  </a:lnTo>
                  <a:lnTo>
                    <a:pt x="484" y="179"/>
                  </a:lnTo>
                  <a:lnTo>
                    <a:pt x="484" y="166"/>
                  </a:lnTo>
                  <a:lnTo>
                    <a:pt x="486" y="177"/>
                  </a:lnTo>
                  <a:lnTo>
                    <a:pt x="484" y="166"/>
                  </a:lnTo>
                  <a:lnTo>
                    <a:pt x="484" y="162"/>
                  </a:lnTo>
                  <a:lnTo>
                    <a:pt x="488" y="127"/>
                  </a:lnTo>
                  <a:lnTo>
                    <a:pt x="492" y="108"/>
                  </a:lnTo>
                  <a:lnTo>
                    <a:pt x="494" y="102"/>
                  </a:lnTo>
                  <a:lnTo>
                    <a:pt x="495" y="98"/>
                  </a:lnTo>
                  <a:lnTo>
                    <a:pt x="495" y="96"/>
                  </a:lnTo>
                  <a:lnTo>
                    <a:pt x="503" y="83"/>
                  </a:lnTo>
                  <a:lnTo>
                    <a:pt x="505" y="64"/>
                  </a:lnTo>
                  <a:lnTo>
                    <a:pt x="507" y="45"/>
                  </a:lnTo>
                  <a:lnTo>
                    <a:pt x="511" y="39"/>
                  </a:lnTo>
                  <a:lnTo>
                    <a:pt x="511" y="35"/>
                  </a:lnTo>
                  <a:lnTo>
                    <a:pt x="515" y="31"/>
                  </a:lnTo>
                  <a:lnTo>
                    <a:pt x="518" y="25"/>
                  </a:lnTo>
                  <a:lnTo>
                    <a:pt x="520" y="24"/>
                  </a:lnTo>
                  <a:lnTo>
                    <a:pt x="526" y="20"/>
                  </a:lnTo>
                  <a:lnTo>
                    <a:pt x="534" y="16"/>
                  </a:lnTo>
                  <a:lnTo>
                    <a:pt x="540" y="14"/>
                  </a:lnTo>
                  <a:lnTo>
                    <a:pt x="545" y="12"/>
                  </a:lnTo>
                  <a:lnTo>
                    <a:pt x="555" y="8"/>
                  </a:lnTo>
                  <a:lnTo>
                    <a:pt x="561" y="6"/>
                  </a:lnTo>
                  <a:lnTo>
                    <a:pt x="572" y="2"/>
                  </a:lnTo>
                  <a:lnTo>
                    <a:pt x="584" y="2"/>
                  </a:lnTo>
                  <a:lnTo>
                    <a:pt x="586" y="0"/>
                  </a:lnTo>
                  <a:lnTo>
                    <a:pt x="597" y="0"/>
                  </a:lnTo>
                  <a:lnTo>
                    <a:pt x="609" y="0"/>
                  </a:lnTo>
                  <a:lnTo>
                    <a:pt x="609" y="2"/>
                  </a:lnTo>
                  <a:lnTo>
                    <a:pt x="611" y="2"/>
                  </a:lnTo>
                  <a:lnTo>
                    <a:pt x="613" y="2"/>
                  </a:lnTo>
                  <a:lnTo>
                    <a:pt x="616" y="2"/>
                  </a:lnTo>
                  <a:lnTo>
                    <a:pt x="616" y="4"/>
                  </a:lnTo>
                  <a:lnTo>
                    <a:pt x="626" y="6"/>
                  </a:lnTo>
                  <a:lnTo>
                    <a:pt x="634" y="8"/>
                  </a:lnTo>
                  <a:lnTo>
                    <a:pt x="636" y="8"/>
                  </a:lnTo>
                  <a:lnTo>
                    <a:pt x="641" y="10"/>
                  </a:lnTo>
                  <a:lnTo>
                    <a:pt x="651" y="18"/>
                  </a:lnTo>
                  <a:lnTo>
                    <a:pt x="687" y="41"/>
                  </a:lnTo>
                  <a:lnTo>
                    <a:pt x="751" y="66"/>
                  </a:lnTo>
                  <a:lnTo>
                    <a:pt x="757" y="68"/>
                  </a:lnTo>
                  <a:lnTo>
                    <a:pt x="772" y="70"/>
                  </a:lnTo>
                  <a:lnTo>
                    <a:pt x="776" y="70"/>
                  </a:lnTo>
                  <a:close/>
                  <a:moveTo>
                    <a:pt x="783" y="70"/>
                  </a:moveTo>
                  <a:lnTo>
                    <a:pt x="785" y="70"/>
                  </a:lnTo>
                  <a:lnTo>
                    <a:pt x="783" y="70"/>
                  </a:lnTo>
                  <a:lnTo>
                    <a:pt x="782" y="70"/>
                  </a:lnTo>
                  <a:lnTo>
                    <a:pt x="783" y="7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81609" tIns="40781" rIns="81609" bIns="40781" anchor="t" anchorCtr="0">
              <a:noAutofit/>
            </a:bodyPr>
            <a:lstStyle/>
            <a:p>
              <a:pPr>
                <a:buClr>
                  <a:srgbClr val="000000"/>
                </a:buClr>
                <a:buSzPts val="1700"/>
              </a:pPr>
              <a:endParaRPr sz="32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55" name="Shape 1155"/>
            <p:cNvSpPr/>
            <p:nvPr/>
          </p:nvSpPr>
          <p:spPr>
            <a:xfrm>
              <a:off x="293687" y="4162425"/>
              <a:ext cx="1285875" cy="1144587"/>
            </a:xfrm>
            <a:custGeom>
              <a:avLst/>
              <a:gdLst/>
              <a:ahLst/>
              <a:cxnLst/>
              <a:rect l="0" t="0" r="0" b="0"/>
              <a:pathLst>
                <a:path w="810" h="721" extrusionOk="0">
                  <a:moveTo>
                    <a:pt x="778" y="70"/>
                  </a:moveTo>
                  <a:lnTo>
                    <a:pt x="780" y="70"/>
                  </a:lnTo>
                  <a:lnTo>
                    <a:pt x="782" y="70"/>
                  </a:lnTo>
                  <a:lnTo>
                    <a:pt x="783" y="70"/>
                  </a:lnTo>
                  <a:lnTo>
                    <a:pt x="785" y="70"/>
                  </a:lnTo>
                  <a:lnTo>
                    <a:pt x="810" y="70"/>
                  </a:lnTo>
                  <a:lnTo>
                    <a:pt x="810" y="75"/>
                  </a:lnTo>
                  <a:lnTo>
                    <a:pt x="808" y="79"/>
                  </a:lnTo>
                  <a:lnTo>
                    <a:pt x="807" y="89"/>
                  </a:lnTo>
                  <a:lnTo>
                    <a:pt x="808" y="96"/>
                  </a:lnTo>
                  <a:lnTo>
                    <a:pt x="797" y="96"/>
                  </a:lnTo>
                  <a:lnTo>
                    <a:pt x="797" y="110"/>
                  </a:lnTo>
                  <a:lnTo>
                    <a:pt x="791" y="110"/>
                  </a:lnTo>
                  <a:lnTo>
                    <a:pt x="791" y="116"/>
                  </a:lnTo>
                  <a:lnTo>
                    <a:pt x="791" y="118"/>
                  </a:lnTo>
                  <a:lnTo>
                    <a:pt x="791" y="123"/>
                  </a:lnTo>
                  <a:lnTo>
                    <a:pt x="787" y="123"/>
                  </a:lnTo>
                  <a:lnTo>
                    <a:pt x="783" y="123"/>
                  </a:lnTo>
                  <a:lnTo>
                    <a:pt x="783" y="150"/>
                  </a:lnTo>
                  <a:lnTo>
                    <a:pt x="778" y="150"/>
                  </a:lnTo>
                  <a:lnTo>
                    <a:pt x="772" y="150"/>
                  </a:lnTo>
                  <a:lnTo>
                    <a:pt x="772" y="152"/>
                  </a:lnTo>
                  <a:lnTo>
                    <a:pt x="772" y="160"/>
                  </a:lnTo>
                  <a:lnTo>
                    <a:pt x="772" y="164"/>
                  </a:lnTo>
                  <a:lnTo>
                    <a:pt x="783" y="164"/>
                  </a:lnTo>
                  <a:lnTo>
                    <a:pt x="783" y="169"/>
                  </a:lnTo>
                  <a:lnTo>
                    <a:pt x="783" y="173"/>
                  </a:lnTo>
                  <a:lnTo>
                    <a:pt x="783" y="177"/>
                  </a:lnTo>
                  <a:lnTo>
                    <a:pt x="780" y="177"/>
                  </a:lnTo>
                  <a:lnTo>
                    <a:pt x="778" y="177"/>
                  </a:lnTo>
                  <a:lnTo>
                    <a:pt x="759" y="177"/>
                  </a:lnTo>
                  <a:lnTo>
                    <a:pt x="759" y="179"/>
                  </a:lnTo>
                  <a:lnTo>
                    <a:pt x="759" y="196"/>
                  </a:lnTo>
                  <a:lnTo>
                    <a:pt x="759" y="202"/>
                  </a:lnTo>
                  <a:lnTo>
                    <a:pt x="759" y="208"/>
                  </a:lnTo>
                  <a:lnTo>
                    <a:pt x="759" y="221"/>
                  </a:lnTo>
                  <a:lnTo>
                    <a:pt x="759" y="227"/>
                  </a:lnTo>
                  <a:lnTo>
                    <a:pt x="759" y="235"/>
                  </a:lnTo>
                  <a:lnTo>
                    <a:pt x="759" y="237"/>
                  </a:lnTo>
                  <a:lnTo>
                    <a:pt x="759" y="246"/>
                  </a:lnTo>
                  <a:lnTo>
                    <a:pt x="759" y="248"/>
                  </a:lnTo>
                  <a:lnTo>
                    <a:pt x="759" y="254"/>
                  </a:lnTo>
                  <a:lnTo>
                    <a:pt x="759" y="260"/>
                  </a:lnTo>
                  <a:lnTo>
                    <a:pt x="759" y="273"/>
                  </a:lnTo>
                  <a:lnTo>
                    <a:pt x="759" y="283"/>
                  </a:lnTo>
                  <a:lnTo>
                    <a:pt x="759" y="287"/>
                  </a:lnTo>
                  <a:lnTo>
                    <a:pt x="759" y="289"/>
                  </a:lnTo>
                  <a:lnTo>
                    <a:pt x="759" y="325"/>
                  </a:lnTo>
                  <a:lnTo>
                    <a:pt x="759" y="327"/>
                  </a:lnTo>
                  <a:lnTo>
                    <a:pt x="759" y="329"/>
                  </a:lnTo>
                  <a:lnTo>
                    <a:pt x="757" y="329"/>
                  </a:lnTo>
                  <a:lnTo>
                    <a:pt x="751" y="329"/>
                  </a:lnTo>
                  <a:lnTo>
                    <a:pt x="749" y="329"/>
                  </a:lnTo>
                  <a:lnTo>
                    <a:pt x="745" y="329"/>
                  </a:lnTo>
                  <a:lnTo>
                    <a:pt x="743" y="329"/>
                  </a:lnTo>
                  <a:lnTo>
                    <a:pt x="716" y="329"/>
                  </a:lnTo>
                  <a:lnTo>
                    <a:pt x="716" y="327"/>
                  </a:lnTo>
                  <a:lnTo>
                    <a:pt x="716" y="315"/>
                  </a:lnTo>
                  <a:lnTo>
                    <a:pt x="699" y="315"/>
                  </a:lnTo>
                  <a:lnTo>
                    <a:pt x="695" y="315"/>
                  </a:lnTo>
                  <a:lnTo>
                    <a:pt x="676" y="315"/>
                  </a:lnTo>
                  <a:lnTo>
                    <a:pt x="674" y="315"/>
                  </a:lnTo>
                  <a:lnTo>
                    <a:pt x="668" y="315"/>
                  </a:lnTo>
                  <a:lnTo>
                    <a:pt x="666" y="315"/>
                  </a:lnTo>
                  <a:lnTo>
                    <a:pt x="664" y="315"/>
                  </a:lnTo>
                  <a:lnTo>
                    <a:pt x="661" y="315"/>
                  </a:lnTo>
                  <a:lnTo>
                    <a:pt x="655" y="315"/>
                  </a:lnTo>
                  <a:lnTo>
                    <a:pt x="647" y="315"/>
                  </a:lnTo>
                  <a:lnTo>
                    <a:pt x="643" y="315"/>
                  </a:lnTo>
                  <a:lnTo>
                    <a:pt x="641" y="315"/>
                  </a:lnTo>
                  <a:lnTo>
                    <a:pt x="638" y="315"/>
                  </a:lnTo>
                  <a:lnTo>
                    <a:pt x="636" y="315"/>
                  </a:lnTo>
                  <a:lnTo>
                    <a:pt x="632" y="315"/>
                  </a:lnTo>
                  <a:lnTo>
                    <a:pt x="630" y="315"/>
                  </a:lnTo>
                  <a:lnTo>
                    <a:pt x="628" y="315"/>
                  </a:lnTo>
                  <a:lnTo>
                    <a:pt x="624" y="315"/>
                  </a:lnTo>
                  <a:lnTo>
                    <a:pt x="622" y="315"/>
                  </a:lnTo>
                  <a:lnTo>
                    <a:pt x="613" y="315"/>
                  </a:lnTo>
                  <a:lnTo>
                    <a:pt x="607" y="315"/>
                  </a:lnTo>
                  <a:lnTo>
                    <a:pt x="601" y="315"/>
                  </a:lnTo>
                  <a:lnTo>
                    <a:pt x="597" y="315"/>
                  </a:lnTo>
                  <a:lnTo>
                    <a:pt x="593" y="315"/>
                  </a:lnTo>
                  <a:lnTo>
                    <a:pt x="591" y="315"/>
                  </a:lnTo>
                  <a:lnTo>
                    <a:pt x="590" y="315"/>
                  </a:lnTo>
                  <a:lnTo>
                    <a:pt x="582" y="315"/>
                  </a:lnTo>
                  <a:lnTo>
                    <a:pt x="574" y="315"/>
                  </a:lnTo>
                  <a:lnTo>
                    <a:pt x="570" y="315"/>
                  </a:lnTo>
                  <a:lnTo>
                    <a:pt x="566" y="315"/>
                  </a:lnTo>
                  <a:lnTo>
                    <a:pt x="566" y="333"/>
                  </a:lnTo>
                  <a:lnTo>
                    <a:pt x="566" y="340"/>
                  </a:lnTo>
                  <a:lnTo>
                    <a:pt x="566" y="369"/>
                  </a:lnTo>
                  <a:lnTo>
                    <a:pt x="551" y="369"/>
                  </a:lnTo>
                  <a:lnTo>
                    <a:pt x="540" y="369"/>
                  </a:lnTo>
                  <a:lnTo>
                    <a:pt x="513" y="369"/>
                  </a:lnTo>
                  <a:lnTo>
                    <a:pt x="486" y="369"/>
                  </a:lnTo>
                  <a:lnTo>
                    <a:pt x="472" y="369"/>
                  </a:lnTo>
                  <a:lnTo>
                    <a:pt x="465" y="369"/>
                  </a:lnTo>
                  <a:lnTo>
                    <a:pt x="459" y="369"/>
                  </a:lnTo>
                  <a:lnTo>
                    <a:pt x="459" y="381"/>
                  </a:lnTo>
                  <a:lnTo>
                    <a:pt x="459" y="421"/>
                  </a:lnTo>
                  <a:lnTo>
                    <a:pt x="459" y="429"/>
                  </a:lnTo>
                  <a:lnTo>
                    <a:pt x="459" y="450"/>
                  </a:lnTo>
                  <a:lnTo>
                    <a:pt x="459" y="467"/>
                  </a:lnTo>
                  <a:lnTo>
                    <a:pt x="459" y="496"/>
                  </a:lnTo>
                  <a:lnTo>
                    <a:pt x="459" y="504"/>
                  </a:lnTo>
                  <a:lnTo>
                    <a:pt x="459" y="559"/>
                  </a:lnTo>
                  <a:lnTo>
                    <a:pt x="463" y="559"/>
                  </a:lnTo>
                  <a:lnTo>
                    <a:pt x="467" y="559"/>
                  </a:lnTo>
                  <a:lnTo>
                    <a:pt x="470" y="559"/>
                  </a:lnTo>
                  <a:lnTo>
                    <a:pt x="474" y="559"/>
                  </a:lnTo>
                  <a:lnTo>
                    <a:pt x="476" y="559"/>
                  </a:lnTo>
                  <a:lnTo>
                    <a:pt x="480" y="559"/>
                  </a:lnTo>
                  <a:lnTo>
                    <a:pt x="480" y="557"/>
                  </a:lnTo>
                  <a:lnTo>
                    <a:pt x="482" y="557"/>
                  </a:lnTo>
                  <a:lnTo>
                    <a:pt x="484" y="557"/>
                  </a:lnTo>
                  <a:lnTo>
                    <a:pt x="486" y="559"/>
                  </a:lnTo>
                  <a:lnTo>
                    <a:pt x="486" y="590"/>
                  </a:lnTo>
                  <a:lnTo>
                    <a:pt x="486" y="613"/>
                  </a:lnTo>
                  <a:lnTo>
                    <a:pt x="486" y="636"/>
                  </a:lnTo>
                  <a:lnTo>
                    <a:pt x="486" y="650"/>
                  </a:lnTo>
                  <a:lnTo>
                    <a:pt x="486" y="661"/>
                  </a:lnTo>
                  <a:lnTo>
                    <a:pt x="486" y="667"/>
                  </a:lnTo>
                  <a:lnTo>
                    <a:pt x="486" y="669"/>
                  </a:lnTo>
                  <a:lnTo>
                    <a:pt x="486" y="694"/>
                  </a:lnTo>
                  <a:lnTo>
                    <a:pt x="486" y="721"/>
                  </a:lnTo>
                  <a:lnTo>
                    <a:pt x="480" y="721"/>
                  </a:lnTo>
                  <a:lnTo>
                    <a:pt x="476" y="721"/>
                  </a:lnTo>
                  <a:lnTo>
                    <a:pt x="469" y="721"/>
                  </a:lnTo>
                  <a:lnTo>
                    <a:pt x="459" y="721"/>
                  </a:lnTo>
                  <a:lnTo>
                    <a:pt x="449" y="721"/>
                  </a:lnTo>
                  <a:lnTo>
                    <a:pt x="432" y="721"/>
                  </a:lnTo>
                  <a:lnTo>
                    <a:pt x="407" y="721"/>
                  </a:lnTo>
                  <a:lnTo>
                    <a:pt x="374" y="719"/>
                  </a:lnTo>
                  <a:lnTo>
                    <a:pt x="374" y="692"/>
                  </a:lnTo>
                  <a:lnTo>
                    <a:pt x="325" y="692"/>
                  </a:lnTo>
                  <a:lnTo>
                    <a:pt x="311" y="692"/>
                  </a:lnTo>
                  <a:lnTo>
                    <a:pt x="267" y="692"/>
                  </a:lnTo>
                  <a:lnTo>
                    <a:pt x="248" y="692"/>
                  </a:lnTo>
                  <a:lnTo>
                    <a:pt x="211" y="692"/>
                  </a:lnTo>
                  <a:lnTo>
                    <a:pt x="181" y="690"/>
                  </a:lnTo>
                  <a:lnTo>
                    <a:pt x="175" y="690"/>
                  </a:lnTo>
                  <a:lnTo>
                    <a:pt x="171" y="690"/>
                  </a:lnTo>
                  <a:lnTo>
                    <a:pt x="169" y="690"/>
                  </a:lnTo>
                  <a:lnTo>
                    <a:pt x="157" y="690"/>
                  </a:lnTo>
                  <a:lnTo>
                    <a:pt x="152" y="690"/>
                  </a:lnTo>
                  <a:lnTo>
                    <a:pt x="142" y="690"/>
                  </a:lnTo>
                  <a:lnTo>
                    <a:pt x="133" y="690"/>
                  </a:lnTo>
                  <a:lnTo>
                    <a:pt x="109" y="690"/>
                  </a:lnTo>
                  <a:lnTo>
                    <a:pt x="100" y="690"/>
                  </a:lnTo>
                  <a:lnTo>
                    <a:pt x="96" y="690"/>
                  </a:lnTo>
                  <a:lnTo>
                    <a:pt x="88" y="690"/>
                  </a:lnTo>
                  <a:lnTo>
                    <a:pt x="73" y="690"/>
                  </a:lnTo>
                  <a:lnTo>
                    <a:pt x="65" y="690"/>
                  </a:lnTo>
                  <a:lnTo>
                    <a:pt x="63" y="690"/>
                  </a:lnTo>
                  <a:lnTo>
                    <a:pt x="54" y="690"/>
                  </a:lnTo>
                  <a:lnTo>
                    <a:pt x="56" y="659"/>
                  </a:lnTo>
                  <a:lnTo>
                    <a:pt x="54" y="653"/>
                  </a:lnTo>
                  <a:lnTo>
                    <a:pt x="56" y="642"/>
                  </a:lnTo>
                  <a:lnTo>
                    <a:pt x="56" y="634"/>
                  </a:lnTo>
                  <a:lnTo>
                    <a:pt x="65" y="634"/>
                  </a:lnTo>
                  <a:lnTo>
                    <a:pt x="69" y="634"/>
                  </a:lnTo>
                  <a:lnTo>
                    <a:pt x="81" y="634"/>
                  </a:lnTo>
                  <a:lnTo>
                    <a:pt x="81" y="630"/>
                  </a:lnTo>
                  <a:lnTo>
                    <a:pt x="81" y="607"/>
                  </a:lnTo>
                  <a:lnTo>
                    <a:pt x="79" y="607"/>
                  </a:lnTo>
                  <a:lnTo>
                    <a:pt x="75" y="607"/>
                  </a:lnTo>
                  <a:lnTo>
                    <a:pt x="61" y="607"/>
                  </a:lnTo>
                  <a:lnTo>
                    <a:pt x="56" y="607"/>
                  </a:lnTo>
                  <a:lnTo>
                    <a:pt x="56" y="575"/>
                  </a:lnTo>
                  <a:lnTo>
                    <a:pt x="56" y="550"/>
                  </a:lnTo>
                  <a:lnTo>
                    <a:pt x="56" y="546"/>
                  </a:lnTo>
                  <a:lnTo>
                    <a:pt x="56" y="542"/>
                  </a:lnTo>
                  <a:lnTo>
                    <a:pt x="56" y="538"/>
                  </a:lnTo>
                  <a:lnTo>
                    <a:pt x="56" y="532"/>
                  </a:lnTo>
                  <a:lnTo>
                    <a:pt x="56" y="529"/>
                  </a:lnTo>
                  <a:lnTo>
                    <a:pt x="56" y="527"/>
                  </a:lnTo>
                  <a:lnTo>
                    <a:pt x="56" y="502"/>
                  </a:lnTo>
                  <a:lnTo>
                    <a:pt x="56" y="498"/>
                  </a:lnTo>
                  <a:lnTo>
                    <a:pt x="56" y="469"/>
                  </a:lnTo>
                  <a:lnTo>
                    <a:pt x="56" y="444"/>
                  </a:lnTo>
                  <a:lnTo>
                    <a:pt x="50" y="444"/>
                  </a:lnTo>
                  <a:lnTo>
                    <a:pt x="27" y="444"/>
                  </a:lnTo>
                  <a:lnTo>
                    <a:pt x="27" y="442"/>
                  </a:lnTo>
                  <a:lnTo>
                    <a:pt x="27" y="388"/>
                  </a:lnTo>
                  <a:lnTo>
                    <a:pt x="13" y="388"/>
                  </a:lnTo>
                  <a:lnTo>
                    <a:pt x="0" y="388"/>
                  </a:lnTo>
                  <a:lnTo>
                    <a:pt x="0" y="383"/>
                  </a:lnTo>
                  <a:lnTo>
                    <a:pt x="0" y="381"/>
                  </a:lnTo>
                  <a:lnTo>
                    <a:pt x="0" y="371"/>
                  </a:lnTo>
                  <a:lnTo>
                    <a:pt x="0" y="362"/>
                  </a:lnTo>
                  <a:lnTo>
                    <a:pt x="0" y="356"/>
                  </a:lnTo>
                  <a:lnTo>
                    <a:pt x="2" y="337"/>
                  </a:lnTo>
                  <a:lnTo>
                    <a:pt x="2" y="335"/>
                  </a:lnTo>
                  <a:lnTo>
                    <a:pt x="2" y="300"/>
                  </a:lnTo>
                  <a:lnTo>
                    <a:pt x="2" y="296"/>
                  </a:lnTo>
                  <a:lnTo>
                    <a:pt x="4" y="296"/>
                  </a:lnTo>
                  <a:lnTo>
                    <a:pt x="6" y="300"/>
                  </a:lnTo>
                  <a:lnTo>
                    <a:pt x="10" y="302"/>
                  </a:lnTo>
                  <a:lnTo>
                    <a:pt x="12" y="306"/>
                  </a:lnTo>
                  <a:lnTo>
                    <a:pt x="13" y="308"/>
                  </a:lnTo>
                  <a:lnTo>
                    <a:pt x="27" y="319"/>
                  </a:lnTo>
                  <a:lnTo>
                    <a:pt x="35" y="325"/>
                  </a:lnTo>
                  <a:lnTo>
                    <a:pt x="40" y="329"/>
                  </a:lnTo>
                  <a:lnTo>
                    <a:pt x="46" y="329"/>
                  </a:lnTo>
                  <a:lnTo>
                    <a:pt x="50" y="331"/>
                  </a:lnTo>
                  <a:lnTo>
                    <a:pt x="54" y="329"/>
                  </a:lnTo>
                  <a:lnTo>
                    <a:pt x="58" y="327"/>
                  </a:lnTo>
                  <a:lnTo>
                    <a:pt x="60" y="325"/>
                  </a:lnTo>
                  <a:lnTo>
                    <a:pt x="63" y="323"/>
                  </a:lnTo>
                  <a:lnTo>
                    <a:pt x="65" y="323"/>
                  </a:lnTo>
                  <a:lnTo>
                    <a:pt x="69" y="321"/>
                  </a:lnTo>
                  <a:lnTo>
                    <a:pt x="71" y="319"/>
                  </a:lnTo>
                  <a:lnTo>
                    <a:pt x="75" y="317"/>
                  </a:lnTo>
                  <a:lnTo>
                    <a:pt x="77" y="315"/>
                  </a:lnTo>
                  <a:lnTo>
                    <a:pt x="79" y="313"/>
                  </a:lnTo>
                  <a:lnTo>
                    <a:pt x="81" y="312"/>
                  </a:lnTo>
                  <a:lnTo>
                    <a:pt x="84" y="310"/>
                  </a:lnTo>
                  <a:lnTo>
                    <a:pt x="84" y="308"/>
                  </a:lnTo>
                  <a:lnTo>
                    <a:pt x="86" y="306"/>
                  </a:lnTo>
                  <a:lnTo>
                    <a:pt x="90" y="302"/>
                  </a:lnTo>
                  <a:lnTo>
                    <a:pt x="96" y="290"/>
                  </a:lnTo>
                  <a:lnTo>
                    <a:pt x="98" y="273"/>
                  </a:lnTo>
                  <a:lnTo>
                    <a:pt x="92" y="256"/>
                  </a:lnTo>
                  <a:lnTo>
                    <a:pt x="92" y="252"/>
                  </a:lnTo>
                  <a:lnTo>
                    <a:pt x="92" y="250"/>
                  </a:lnTo>
                  <a:lnTo>
                    <a:pt x="94" y="248"/>
                  </a:lnTo>
                  <a:lnTo>
                    <a:pt x="94" y="244"/>
                  </a:lnTo>
                  <a:lnTo>
                    <a:pt x="96" y="244"/>
                  </a:lnTo>
                  <a:lnTo>
                    <a:pt x="98" y="241"/>
                  </a:lnTo>
                  <a:lnTo>
                    <a:pt x="100" y="239"/>
                  </a:lnTo>
                  <a:lnTo>
                    <a:pt x="100" y="235"/>
                  </a:lnTo>
                  <a:lnTo>
                    <a:pt x="102" y="233"/>
                  </a:lnTo>
                  <a:lnTo>
                    <a:pt x="104" y="231"/>
                  </a:lnTo>
                  <a:lnTo>
                    <a:pt x="106" y="229"/>
                  </a:lnTo>
                  <a:lnTo>
                    <a:pt x="115" y="229"/>
                  </a:lnTo>
                  <a:lnTo>
                    <a:pt x="119" y="227"/>
                  </a:lnTo>
                  <a:lnTo>
                    <a:pt x="125" y="227"/>
                  </a:lnTo>
                  <a:lnTo>
                    <a:pt x="133" y="227"/>
                  </a:lnTo>
                  <a:lnTo>
                    <a:pt x="134" y="227"/>
                  </a:lnTo>
                  <a:lnTo>
                    <a:pt x="136" y="229"/>
                  </a:lnTo>
                  <a:lnTo>
                    <a:pt x="142" y="229"/>
                  </a:lnTo>
                  <a:lnTo>
                    <a:pt x="144" y="229"/>
                  </a:lnTo>
                  <a:lnTo>
                    <a:pt x="146" y="231"/>
                  </a:lnTo>
                  <a:lnTo>
                    <a:pt x="150" y="231"/>
                  </a:lnTo>
                  <a:lnTo>
                    <a:pt x="156" y="235"/>
                  </a:lnTo>
                  <a:lnTo>
                    <a:pt x="161" y="241"/>
                  </a:lnTo>
                  <a:lnTo>
                    <a:pt x="165" y="242"/>
                  </a:lnTo>
                  <a:lnTo>
                    <a:pt x="173" y="244"/>
                  </a:lnTo>
                  <a:lnTo>
                    <a:pt x="181" y="248"/>
                  </a:lnTo>
                  <a:lnTo>
                    <a:pt x="186" y="250"/>
                  </a:lnTo>
                  <a:lnTo>
                    <a:pt x="192" y="252"/>
                  </a:lnTo>
                  <a:lnTo>
                    <a:pt x="198" y="256"/>
                  </a:lnTo>
                  <a:lnTo>
                    <a:pt x="204" y="256"/>
                  </a:lnTo>
                  <a:lnTo>
                    <a:pt x="207" y="258"/>
                  </a:lnTo>
                  <a:lnTo>
                    <a:pt x="213" y="258"/>
                  </a:lnTo>
                  <a:lnTo>
                    <a:pt x="221" y="260"/>
                  </a:lnTo>
                  <a:lnTo>
                    <a:pt x="229" y="264"/>
                  </a:lnTo>
                  <a:lnTo>
                    <a:pt x="234" y="269"/>
                  </a:lnTo>
                  <a:lnTo>
                    <a:pt x="236" y="271"/>
                  </a:lnTo>
                  <a:lnTo>
                    <a:pt x="242" y="277"/>
                  </a:lnTo>
                  <a:lnTo>
                    <a:pt x="242" y="279"/>
                  </a:lnTo>
                  <a:lnTo>
                    <a:pt x="244" y="283"/>
                  </a:lnTo>
                  <a:lnTo>
                    <a:pt x="246" y="283"/>
                  </a:lnTo>
                  <a:lnTo>
                    <a:pt x="250" y="292"/>
                  </a:lnTo>
                  <a:lnTo>
                    <a:pt x="252" y="294"/>
                  </a:lnTo>
                  <a:lnTo>
                    <a:pt x="253" y="294"/>
                  </a:lnTo>
                  <a:lnTo>
                    <a:pt x="267" y="294"/>
                  </a:lnTo>
                  <a:lnTo>
                    <a:pt x="290" y="296"/>
                  </a:lnTo>
                  <a:lnTo>
                    <a:pt x="296" y="296"/>
                  </a:lnTo>
                  <a:lnTo>
                    <a:pt x="300" y="294"/>
                  </a:lnTo>
                  <a:lnTo>
                    <a:pt x="301" y="294"/>
                  </a:lnTo>
                  <a:lnTo>
                    <a:pt x="303" y="292"/>
                  </a:lnTo>
                  <a:lnTo>
                    <a:pt x="305" y="292"/>
                  </a:lnTo>
                  <a:lnTo>
                    <a:pt x="309" y="287"/>
                  </a:lnTo>
                  <a:lnTo>
                    <a:pt x="311" y="285"/>
                  </a:lnTo>
                  <a:lnTo>
                    <a:pt x="315" y="283"/>
                  </a:lnTo>
                  <a:lnTo>
                    <a:pt x="315" y="281"/>
                  </a:lnTo>
                  <a:lnTo>
                    <a:pt x="319" y="279"/>
                  </a:lnTo>
                  <a:lnTo>
                    <a:pt x="321" y="277"/>
                  </a:lnTo>
                  <a:lnTo>
                    <a:pt x="326" y="271"/>
                  </a:lnTo>
                  <a:lnTo>
                    <a:pt x="334" y="262"/>
                  </a:lnTo>
                  <a:lnTo>
                    <a:pt x="336" y="260"/>
                  </a:lnTo>
                  <a:lnTo>
                    <a:pt x="338" y="258"/>
                  </a:lnTo>
                  <a:lnTo>
                    <a:pt x="340" y="256"/>
                  </a:lnTo>
                  <a:lnTo>
                    <a:pt x="342" y="254"/>
                  </a:lnTo>
                  <a:lnTo>
                    <a:pt x="346" y="250"/>
                  </a:lnTo>
                  <a:lnTo>
                    <a:pt x="348" y="248"/>
                  </a:lnTo>
                  <a:lnTo>
                    <a:pt x="353" y="244"/>
                  </a:lnTo>
                  <a:lnTo>
                    <a:pt x="355" y="241"/>
                  </a:lnTo>
                  <a:lnTo>
                    <a:pt x="359" y="235"/>
                  </a:lnTo>
                  <a:lnTo>
                    <a:pt x="363" y="231"/>
                  </a:lnTo>
                  <a:lnTo>
                    <a:pt x="365" y="227"/>
                  </a:lnTo>
                  <a:lnTo>
                    <a:pt x="367" y="225"/>
                  </a:lnTo>
                  <a:lnTo>
                    <a:pt x="369" y="225"/>
                  </a:lnTo>
                  <a:lnTo>
                    <a:pt x="371" y="225"/>
                  </a:lnTo>
                  <a:lnTo>
                    <a:pt x="373" y="223"/>
                  </a:lnTo>
                  <a:lnTo>
                    <a:pt x="374" y="221"/>
                  </a:lnTo>
                  <a:lnTo>
                    <a:pt x="378" y="221"/>
                  </a:lnTo>
                  <a:lnTo>
                    <a:pt x="378" y="219"/>
                  </a:lnTo>
                  <a:lnTo>
                    <a:pt x="382" y="219"/>
                  </a:lnTo>
                  <a:lnTo>
                    <a:pt x="386" y="219"/>
                  </a:lnTo>
                  <a:lnTo>
                    <a:pt x="390" y="219"/>
                  </a:lnTo>
                  <a:lnTo>
                    <a:pt x="392" y="221"/>
                  </a:lnTo>
                  <a:lnTo>
                    <a:pt x="396" y="221"/>
                  </a:lnTo>
                  <a:lnTo>
                    <a:pt x="398" y="223"/>
                  </a:lnTo>
                  <a:lnTo>
                    <a:pt x="401" y="225"/>
                  </a:lnTo>
                  <a:lnTo>
                    <a:pt x="403" y="227"/>
                  </a:lnTo>
                  <a:lnTo>
                    <a:pt x="403" y="229"/>
                  </a:lnTo>
                  <a:lnTo>
                    <a:pt x="405" y="231"/>
                  </a:lnTo>
                  <a:lnTo>
                    <a:pt x="409" y="235"/>
                  </a:lnTo>
                  <a:lnTo>
                    <a:pt x="409" y="239"/>
                  </a:lnTo>
                  <a:lnTo>
                    <a:pt x="411" y="242"/>
                  </a:lnTo>
                  <a:lnTo>
                    <a:pt x="411" y="244"/>
                  </a:lnTo>
                  <a:lnTo>
                    <a:pt x="411" y="248"/>
                  </a:lnTo>
                  <a:lnTo>
                    <a:pt x="411" y="250"/>
                  </a:lnTo>
                  <a:lnTo>
                    <a:pt x="409" y="252"/>
                  </a:lnTo>
                  <a:lnTo>
                    <a:pt x="409" y="254"/>
                  </a:lnTo>
                  <a:lnTo>
                    <a:pt x="407" y="256"/>
                  </a:lnTo>
                  <a:lnTo>
                    <a:pt x="405" y="258"/>
                  </a:lnTo>
                  <a:lnTo>
                    <a:pt x="403" y="256"/>
                  </a:lnTo>
                  <a:lnTo>
                    <a:pt x="401" y="260"/>
                  </a:lnTo>
                  <a:lnTo>
                    <a:pt x="398" y="264"/>
                  </a:lnTo>
                  <a:lnTo>
                    <a:pt x="396" y="265"/>
                  </a:lnTo>
                  <a:lnTo>
                    <a:pt x="396" y="267"/>
                  </a:lnTo>
                  <a:lnTo>
                    <a:pt x="392" y="273"/>
                  </a:lnTo>
                  <a:lnTo>
                    <a:pt x="392" y="277"/>
                  </a:lnTo>
                  <a:lnTo>
                    <a:pt x="392" y="283"/>
                  </a:lnTo>
                  <a:lnTo>
                    <a:pt x="392" y="285"/>
                  </a:lnTo>
                  <a:lnTo>
                    <a:pt x="392" y="287"/>
                  </a:lnTo>
                  <a:lnTo>
                    <a:pt x="392" y="289"/>
                  </a:lnTo>
                  <a:lnTo>
                    <a:pt x="392" y="290"/>
                  </a:lnTo>
                  <a:lnTo>
                    <a:pt x="394" y="290"/>
                  </a:lnTo>
                  <a:lnTo>
                    <a:pt x="396" y="292"/>
                  </a:lnTo>
                  <a:lnTo>
                    <a:pt x="398" y="292"/>
                  </a:lnTo>
                  <a:lnTo>
                    <a:pt x="398" y="294"/>
                  </a:lnTo>
                  <a:lnTo>
                    <a:pt x="399" y="294"/>
                  </a:lnTo>
                  <a:lnTo>
                    <a:pt x="401" y="292"/>
                  </a:lnTo>
                  <a:lnTo>
                    <a:pt x="403" y="292"/>
                  </a:lnTo>
                  <a:lnTo>
                    <a:pt x="403" y="290"/>
                  </a:lnTo>
                  <a:lnTo>
                    <a:pt x="405" y="289"/>
                  </a:lnTo>
                  <a:lnTo>
                    <a:pt x="407" y="289"/>
                  </a:lnTo>
                  <a:lnTo>
                    <a:pt x="413" y="285"/>
                  </a:lnTo>
                  <a:lnTo>
                    <a:pt x="419" y="283"/>
                  </a:lnTo>
                  <a:lnTo>
                    <a:pt x="422" y="277"/>
                  </a:lnTo>
                  <a:lnTo>
                    <a:pt x="426" y="273"/>
                  </a:lnTo>
                  <a:lnTo>
                    <a:pt x="430" y="269"/>
                  </a:lnTo>
                  <a:lnTo>
                    <a:pt x="432" y="265"/>
                  </a:lnTo>
                  <a:lnTo>
                    <a:pt x="438" y="256"/>
                  </a:lnTo>
                  <a:lnTo>
                    <a:pt x="442" y="250"/>
                  </a:lnTo>
                  <a:lnTo>
                    <a:pt x="447" y="242"/>
                  </a:lnTo>
                  <a:lnTo>
                    <a:pt x="455" y="231"/>
                  </a:lnTo>
                  <a:lnTo>
                    <a:pt x="463" y="216"/>
                  </a:lnTo>
                  <a:lnTo>
                    <a:pt x="470" y="208"/>
                  </a:lnTo>
                  <a:lnTo>
                    <a:pt x="480" y="198"/>
                  </a:lnTo>
                  <a:lnTo>
                    <a:pt x="484" y="185"/>
                  </a:lnTo>
                  <a:lnTo>
                    <a:pt x="484" y="179"/>
                  </a:lnTo>
                  <a:lnTo>
                    <a:pt x="484" y="166"/>
                  </a:lnTo>
                  <a:lnTo>
                    <a:pt x="486" y="177"/>
                  </a:lnTo>
                  <a:lnTo>
                    <a:pt x="484" y="166"/>
                  </a:lnTo>
                  <a:lnTo>
                    <a:pt x="484" y="162"/>
                  </a:lnTo>
                  <a:lnTo>
                    <a:pt x="488" y="127"/>
                  </a:lnTo>
                  <a:lnTo>
                    <a:pt x="492" y="108"/>
                  </a:lnTo>
                  <a:lnTo>
                    <a:pt x="494" y="102"/>
                  </a:lnTo>
                  <a:lnTo>
                    <a:pt x="495" y="98"/>
                  </a:lnTo>
                  <a:lnTo>
                    <a:pt x="495" y="96"/>
                  </a:lnTo>
                  <a:lnTo>
                    <a:pt x="503" y="83"/>
                  </a:lnTo>
                  <a:lnTo>
                    <a:pt x="505" y="64"/>
                  </a:lnTo>
                  <a:lnTo>
                    <a:pt x="507" y="45"/>
                  </a:lnTo>
                  <a:lnTo>
                    <a:pt x="511" y="39"/>
                  </a:lnTo>
                  <a:lnTo>
                    <a:pt x="511" y="35"/>
                  </a:lnTo>
                  <a:lnTo>
                    <a:pt x="515" y="31"/>
                  </a:lnTo>
                  <a:lnTo>
                    <a:pt x="518" y="25"/>
                  </a:lnTo>
                  <a:lnTo>
                    <a:pt x="520" y="24"/>
                  </a:lnTo>
                  <a:lnTo>
                    <a:pt x="526" y="20"/>
                  </a:lnTo>
                  <a:lnTo>
                    <a:pt x="534" y="16"/>
                  </a:lnTo>
                  <a:lnTo>
                    <a:pt x="540" y="14"/>
                  </a:lnTo>
                  <a:lnTo>
                    <a:pt x="545" y="12"/>
                  </a:lnTo>
                  <a:lnTo>
                    <a:pt x="555" y="8"/>
                  </a:lnTo>
                  <a:lnTo>
                    <a:pt x="561" y="6"/>
                  </a:lnTo>
                  <a:lnTo>
                    <a:pt x="572" y="2"/>
                  </a:lnTo>
                  <a:lnTo>
                    <a:pt x="584" y="2"/>
                  </a:lnTo>
                  <a:lnTo>
                    <a:pt x="586" y="0"/>
                  </a:lnTo>
                  <a:lnTo>
                    <a:pt x="597" y="0"/>
                  </a:lnTo>
                  <a:lnTo>
                    <a:pt x="609" y="0"/>
                  </a:lnTo>
                  <a:lnTo>
                    <a:pt x="609" y="2"/>
                  </a:lnTo>
                  <a:lnTo>
                    <a:pt x="611" y="2"/>
                  </a:lnTo>
                  <a:lnTo>
                    <a:pt x="613" y="2"/>
                  </a:lnTo>
                  <a:lnTo>
                    <a:pt x="616" y="2"/>
                  </a:lnTo>
                  <a:lnTo>
                    <a:pt x="616" y="4"/>
                  </a:lnTo>
                  <a:lnTo>
                    <a:pt x="626" y="6"/>
                  </a:lnTo>
                  <a:lnTo>
                    <a:pt x="634" y="8"/>
                  </a:lnTo>
                  <a:lnTo>
                    <a:pt x="636" y="8"/>
                  </a:lnTo>
                  <a:lnTo>
                    <a:pt x="641" y="10"/>
                  </a:lnTo>
                  <a:lnTo>
                    <a:pt x="651" y="18"/>
                  </a:lnTo>
                  <a:lnTo>
                    <a:pt x="687" y="41"/>
                  </a:lnTo>
                  <a:lnTo>
                    <a:pt x="751" y="66"/>
                  </a:lnTo>
                  <a:lnTo>
                    <a:pt x="757" y="68"/>
                  </a:lnTo>
                  <a:lnTo>
                    <a:pt x="772" y="70"/>
                  </a:lnTo>
                  <a:lnTo>
                    <a:pt x="776" y="70"/>
                  </a:lnTo>
                  <a:lnTo>
                    <a:pt x="778" y="70"/>
                  </a:lnTo>
                  <a:moveTo>
                    <a:pt x="783" y="70"/>
                  </a:moveTo>
                  <a:lnTo>
                    <a:pt x="785" y="70"/>
                  </a:lnTo>
                  <a:lnTo>
                    <a:pt x="783" y="70"/>
                  </a:lnTo>
                  <a:lnTo>
                    <a:pt x="782" y="70"/>
                  </a:lnTo>
                  <a:lnTo>
                    <a:pt x="783" y="70"/>
                  </a:lnTo>
                </a:path>
              </a:pathLst>
            </a:custGeom>
            <a:noFill/>
            <a:ln w="9525" cap="sq" cmpd="sng">
              <a:solidFill>
                <a:srgbClr val="000000"/>
              </a:solidFill>
              <a:prstDash val="solid"/>
              <a:miter lim="8000"/>
              <a:headEnd type="none" w="sm" len="sm"/>
              <a:tailEnd type="none" w="sm" len="sm"/>
            </a:ln>
          </p:spPr>
          <p:txBody>
            <a:bodyPr spcFirstLastPara="1" wrap="square" lIns="81609" tIns="40781" rIns="81609" bIns="40781" anchor="t" anchorCtr="0">
              <a:noAutofit/>
            </a:bodyPr>
            <a:lstStyle/>
            <a:p>
              <a:pPr>
                <a:buClr>
                  <a:srgbClr val="000000"/>
                </a:buClr>
                <a:buSzPts val="1700"/>
              </a:pPr>
              <a:endParaRPr sz="32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56" name="Shape 1156"/>
            <p:cNvSpPr/>
            <p:nvPr/>
          </p:nvSpPr>
          <p:spPr>
            <a:xfrm>
              <a:off x="293687" y="3552825"/>
              <a:ext cx="728662" cy="1122362"/>
            </a:xfrm>
            <a:custGeom>
              <a:avLst/>
              <a:gdLst/>
              <a:ahLst/>
              <a:cxnLst/>
              <a:rect l="0" t="0" r="0" b="0"/>
              <a:pathLst>
                <a:path w="459" h="707" extrusionOk="0">
                  <a:moveTo>
                    <a:pt x="63" y="707"/>
                  </a:moveTo>
                  <a:lnTo>
                    <a:pt x="63" y="707"/>
                  </a:lnTo>
                  <a:lnTo>
                    <a:pt x="71" y="701"/>
                  </a:lnTo>
                  <a:lnTo>
                    <a:pt x="77" y="699"/>
                  </a:lnTo>
                  <a:lnTo>
                    <a:pt x="83" y="696"/>
                  </a:lnTo>
                  <a:lnTo>
                    <a:pt x="86" y="690"/>
                  </a:lnTo>
                  <a:lnTo>
                    <a:pt x="84" y="692"/>
                  </a:lnTo>
                  <a:lnTo>
                    <a:pt x="84" y="694"/>
                  </a:lnTo>
                  <a:lnTo>
                    <a:pt x="81" y="696"/>
                  </a:lnTo>
                  <a:lnTo>
                    <a:pt x="79" y="697"/>
                  </a:lnTo>
                  <a:lnTo>
                    <a:pt x="77" y="699"/>
                  </a:lnTo>
                  <a:lnTo>
                    <a:pt x="75" y="701"/>
                  </a:lnTo>
                  <a:lnTo>
                    <a:pt x="71" y="703"/>
                  </a:lnTo>
                  <a:lnTo>
                    <a:pt x="69" y="705"/>
                  </a:lnTo>
                  <a:lnTo>
                    <a:pt x="65" y="707"/>
                  </a:lnTo>
                  <a:lnTo>
                    <a:pt x="63" y="707"/>
                  </a:lnTo>
                  <a:close/>
                  <a:moveTo>
                    <a:pt x="12" y="690"/>
                  </a:moveTo>
                  <a:lnTo>
                    <a:pt x="12" y="690"/>
                  </a:lnTo>
                  <a:lnTo>
                    <a:pt x="10" y="686"/>
                  </a:lnTo>
                  <a:lnTo>
                    <a:pt x="6" y="684"/>
                  </a:lnTo>
                  <a:lnTo>
                    <a:pt x="4" y="680"/>
                  </a:lnTo>
                  <a:lnTo>
                    <a:pt x="2" y="680"/>
                  </a:lnTo>
                  <a:lnTo>
                    <a:pt x="0" y="678"/>
                  </a:lnTo>
                  <a:lnTo>
                    <a:pt x="2" y="680"/>
                  </a:lnTo>
                  <a:lnTo>
                    <a:pt x="6" y="682"/>
                  </a:lnTo>
                  <a:lnTo>
                    <a:pt x="12" y="690"/>
                  </a:lnTo>
                  <a:close/>
                  <a:moveTo>
                    <a:pt x="267" y="678"/>
                  </a:moveTo>
                  <a:lnTo>
                    <a:pt x="267" y="678"/>
                  </a:lnTo>
                  <a:lnTo>
                    <a:pt x="253" y="678"/>
                  </a:lnTo>
                  <a:lnTo>
                    <a:pt x="255" y="678"/>
                  </a:lnTo>
                  <a:lnTo>
                    <a:pt x="267" y="678"/>
                  </a:lnTo>
                  <a:close/>
                  <a:moveTo>
                    <a:pt x="142" y="613"/>
                  </a:moveTo>
                  <a:lnTo>
                    <a:pt x="146" y="615"/>
                  </a:lnTo>
                  <a:lnTo>
                    <a:pt x="144" y="613"/>
                  </a:lnTo>
                  <a:lnTo>
                    <a:pt x="142" y="613"/>
                  </a:lnTo>
                  <a:lnTo>
                    <a:pt x="136" y="613"/>
                  </a:lnTo>
                  <a:lnTo>
                    <a:pt x="134" y="611"/>
                  </a:lnTo>
                  <a:lnTo>
                    <a:pt x="136" y="611"/>
                  </a:lnTo>
                  <a:lnTo>
                    <a:pt x="142" y="613"/>
                  </a:lnTo>
                  <a:close/>
                  <a:moveTo>
                    <a:pt x="129" y="611"/>
                  </a:moveTo>
                  <a:lnTo>
                    <a:pt x="133" y="611"/>
                  </a:lnTo>
                  <a:lnTo>
                    <a:pt x="125" y="611"/>
                  </a:lnTo>
                  <a:lnTo>
                    <a:pt x="119" y="611"/>
                  </a:lnTo>
                  <a:lnTo>
                    <a:pt x="115" y="613"/>
                  </a:lnTo>
                  <a:lnTo>
                    <a:pt x="106" y="613"/>
                  </a:lnTo>
                  <a:lnTo>
                    <a:pt x="104" y="615"/>
                  </a:lnTo>
                  <a:lnTo>
                    <a:pt x="102" y="617"/>
                  </a:lnTo>
                  <a:lnTo>
                    <a:pt x="100" y="619"/>
                  </a:lnTo>
                  <a:lnTo>
                    <a:pt x="100" y="623"/>
                  </a:lnTo>
                  <a:lnTo>
                    <a:pt x="98" y="625"/>
                  </a:lnTo>
                  <a:lnTo>
                    <a:pt x="96" y="628"/>
                  </a:lnTo>
                  <a:lnTo>
                    <a:pt x="94" y="628"/>
                  </a:lnTo>
                  <a:lnTo>
                    <a:pt x="94" y="632"/>
                  </a:lnTo>
                  <a:lnTo>
                    <a:pt x="92" y="634"/>
                  </a:lnTo>
                  <a:lnTo>
                    <a:pt x="92" y="636"/>
                  </a:lnTo>
                  <a:lnTo>
                    <a:pt x="90" y="632"/>
                  </a:lnTo>
                  <a:lnTo>
                    <a:pt x="92" y="628"/>
                  </a:lnTo>
                  <a:lnTo>
                    <a:pt x="94" y="625"/>
                  </a:lnTo>
                  <a:lnTo>
                    <a:pt x="96" y="623"/>
                  </a:lnTo>
                  <a:lnTo>
                    <a:pt x="100" y="617"/>
                  </a:lnTo>
                  <a:lnTo>
                    <a:pt x="108" y="611"/>
                  </a:lnTo>
                  <a:lnTo>
                    <a:pt x="115" y="611"/>
                  </a:lnTo>
                  <a:lnTo>
                    <a:pt x="123" y="609"/>
                  </a:lnTo>
                  <a:lnTo>
                    <a:pt x="129" y="611"/>
                  </a:lnTo>
                  <a:close/>
                  <a:moveTo>
                    <a:pt x="296" y="680"/>
                  </a:moveTo>
                  <a:lnTo>
                    <a:pt x="290" y="680"/>
                  </a:lnTo>
                  <a:lnTo>
                    <a:pt x="296" y="680"/>
                  </a:lnTo>
                  <a:lnTo>
                    <a:pt x="298" y="678"/>
                  </a:lnTo>
                  <a:lnTo>
                    <a:pt x="300" y="678"/>
                  </a:lnTo>
                  <a:lnTo>
                    <a:pt x="301" y="676"/>
                  </a:lnTo>
                  <a:lnTo>
                    <a:pt x="305" y="674"/>
                  </a:lnTo>
                  <a:lnTo>
                    <a:pt x="309" y="671"/>
                  </a:lnTo>
                  <a:lnTo>
                    <a:pt x="311" y="669"/>
                  </a:lnTo>
                  <a:lnTo>
                    <a:pt x="315" y="665"/>
                  </a:lnTo>
                  <a:lnTo>
                    <a:pt x="319" y="663"/>
                  </a:lnTo>
                  <a:lnTo>
                    <a:pt x="321" y="661"/>
                  </a:lnTo>
                  <a:lnTo>
                    <a:pt x="326" y="655"/>
                  </a:lnTo>
                  <a:lnTo>
                    <a:pt x="334" y="646"/>
                  </a:lnTo>
                  <a:lnTo>
                    <a:pt x="336" y="644"/>
                  </a:lnTo>
                  <a:lnTo>
                    <a:pt x="336" y="642"/>
                  </a:lnTo>
                  <a:lnTo>
                    <a:pt x="338" y="640"/>
                  </a:lnTo>
                  <a:lnTo>
                    <a:pt x="342" y="638"/>
                  </a:lnTo>
                  <a:lnTo>
                    <a:pt x="344" y="634"/>
                  </a:lnTo>
                  <a:lnTo>
                    <a:pt x="346" y="634"/>
                  </a:lnTo>
                  <a:lnTo>
                    <a:pt x="348" y="632"/>
                  </a:lnTo>
                  <a:lnTo>
                    <a:pt x="351" y="628"/>
                  </a:lnTo>
                  <a:lnTo>
                    <a:pt x="353" y="628"/>
                  </a:lnTo>
                  <a:lnTo>
                    <a:pt x="355" y="625"/>
                  </a:lnTo>
                  <a:lnTo>
                    <a:pt x="359" y="619"/>
                  </a:lnTo>
                  <a:lnTo>
                    <a:pt x="363" y="615"/>
                  </a:lnTo>
                  <a:lnTo>
                    <a:pt x="365" y="611"/>
                  </a:lnTo>
                  <a:lnTo>
                    <a:pt x="365" y="609"/>
                  </a:lnTo>
                  <a:lnTo>
                    <a:pt x="371" y="607"/>
                  </a:lnTo>
                  <a:lnTo>
                    <a:pt x="378" y="603"/>
                  </a:lnTo>
                  <a:lnTo>
                    <a:pt x="378" y="605"/>
                  </a:lnTo>
                  <a:lnTo>
                    <a:pt x="374" y="605"/>
                  </a:lnTo>
                  <a:lnTo>
                    <a:pt x="373" y="607"/>
                  </a:lnTo>
                  <a:lnTo>
                    <a:pt x="371" y="609"/>
                  </a:lnTo>
                  <a:lnTo>
                    <a:pt x="369" y="609"/>
                  </a:lnTo>
                  <a:lnTo>
                    <a:pt x="367" y="609"/>
                  </a:lnTo>
                  <a:lnTo>
                    <a:pt x="365" y="611"/>
                  </a:lnTo>
                  <a:lnTo>
                    <a:pt x="363" y="615"/>
                  </a:lnTo>
                  <a:lnTo>
                    <a:pt x="359" y="619"/>
                  </a:lnTo>
                  <a:lnTo>
                    <a:pt x="355" y="625"/>
                  </a:lnTo>
                  <a:lnTo>
                    <a:pt x="353" y="628"/>
                  </a:lnTo>
                  <a:lnTo>
                    <a:pt x="348" y="632"/>
                  </a:lnTo>
                  <a:lnTo>
                    <a:pt x="346" y="634"/>
                  </a:lnTo>
                  <a:lnTo>
                    <a:pt x="342" y="638"/>
                  </a:lnTo>
                  <a:lnTo>
                    <a:pt x="340" y="640"/>
                  </a:lnTo>
                  <a:lnTo>
                    <a:pt x="338" y="642"/>
                  </a:lnTo>
                  <a:lnTo>
                    <a:pt x="336" y="644"/>
                  </a:lnTo>
                  <a:lnTo>
                    <a:pt x="334" y="646"/>
                  </a:lnTo>
                  <a:lnTo>
                    <a:pt x="326" y="655"/>
                  </a:lnTo>
                  <a:lnTo>
                    <a:pt x="321" y="661"/>
                  </a:lnTo>
                  <a:lnTo>
                    <a:pt x="319" y="663"/>
                  </a:lnTo>
                  <a:lnTo>
                    <a:pt x="315" y="665"/>
                  </a:lnTo>
                  <a:lnTo>
                    <a:pt x="315" y="667"/>
                  </a:lnTo>
                  <a:lnTo>
                    <a:pt x="311" y="669"/>
                  </a:lnTo>
                  <a:lnTo>
                    <a:pt x="309" y="671"/>
                  </a:lnTo>
                  <a:lnTo>
                    <a:pt x="305" y="676"/>
                  </a:lnTo>
                  <a:lnTo>
                    <a:pt x="303" y="676"/>
                  </a:lnTo>
                  <a:lnTo>
                    <a:pt x="301" y="678"/>
                  </a:lnTo>
                  <a:lnTo>
                    <a:pt x="300" y="678"/>
                  </a:lnTo>
                  <a:lnTo>
                    <a:pt x="296" y="680"/>
                  </a:lnTo>
                  <a:close/>
                  <a:moveTo>
                    <a:pt x="434" y="452"/>
                  </a:moveTo>
                  <a:lnTo>
                    <a:pt x="434" y="452"/>
                  </a:lnTo>
                  <a:lnTo>
                    <a:pt x="432" y="452"/>
                  </a:lnTo>
                  <a:lnTo>
                    <a:pt x="432" y="442"/>
                  </a:lnTo>
                  <a:lnTo>
                    <a:pt x="434" y="425"/>
                  </a:lnTo>
                  <a:lnTo>
                    <a:pt x="434" y="419"/>
                  </a:lnTo>
                  <a:lnTo>
                    <a:pt x="434" y="417"/>
                  </a:lnTo>
                  <a:lnTo>
                    <a:pt x="434" y="398"/>
                  </a:lnTo>
                  <a:lnTo>
                    <a:pt x="434" y="377"/>
                  </a:lnTo>
                  <a:lnTo>
                    <a:pt x="434" y="371"/>
                  </a:lnTo>
                  <a:lnTo>
                    <a:pt x="434" y="346"/>
                  </a:lnTo>
                  <a:lnTo>
                    <a:pt x="434" y="306"/>
                  </a:lnTo>
                  <a:lnTo>
                    <a:pt x="434" y="290"/>
                  </a:lnTo>
                  <a:lnTo>
                    <a:pt x="434" y="277"/>
                  </a:lnTo>
                  <a:lnTo>
                    <a:pt x="434" y="246"/>
                  </a:lnTo>
                  <a:lnTo>
                    <a:pt x="434" y="244"/>
                  </a:lnTo>
                  <a:lnTo>
                    <a:pt x="434" y="242"/>
                  </a:lnTo>
                  <a:lnTo>
                    <a:pt x="434" y="240"/>
                  </a:lnTo>
                  <a:lnTo>
                    <a:pt x="434" y="238"/>
                  </a:lnTo>
                  <a:lnTo>
                    <a:pt x="434" y="237"/>
                  </a:lnTo>
                  <a:lnTo>
                    <a:pt x="434" y="235"/>
                  </a:lnTo>
                  <a:lnTo>
                    <a:pt x="434" y="233"/>
                  </a:lnTo>
                  <a:lnTo>
                    <a:pt x="434" y="214"/>
                  </a:lnTo>
                  <a:lnTo>
                    <a:pt x="436" y="181"/>
                  </a:lnTo>
                  <a:lnTo>
                    <a:pt x="436" y="164"/>
                  </a:lnTo>
                  <a:lnTo>
                    <a:pt x="436" y="156"/>
                  </a:lnTo>
                  <a:lnTo>
                    <a:pt x="436" y="142"/>
                  </a:lnTo>
                  <a:lnTo>
                    <a:pt x="436" y="135"/>
                  </a:lnTo>
                  <a:lnTo>
                    <a:pt x="438" y="135"/>
                  </a:lnTo>
                  <a:lnTo>
                    <a:pt x="436" y="135"/>
                  </a:lnTo>
                  <a:lnTo>
                    <a:pt x="436" y="146"/>
                  </a:lnTo>
                  <a:lnTo>
                    <a:pt x="436" y="158"/>
                  </a:lnTo>
                  <a:lnTo>
                    <a:pt x="436" y="160"/>
                  </a:lnTo>
                  <a:lnTo>
                    <a:pt x="436" y="181"/>
                  </a:lnTo>
                  <a:lnTo>
                    <a:pt x="436" y="214"/>
                  </a:lnTo>
                  <a:lnTo>
                    <a:pt x="436" y="244"/>
                  </a:lnTo>
                  <a:lnTo>
                    <a:pt x="436" y="246"/>
                  </a:lnTo>
                  <a:lnTo>
                    <a:pt x="434" y="273"/>
                  </a:lnTo>
                  <a:lnTo>
                    <a:pt x="434" y="275"/>
                  </a:lnTo>
                  <a:lnTo>
                    <a:pt x="434" y="277"/>
                  </a:lnTo>
                  <a:lnTo>
                    <a:pt x="434" y="290"/>
                  </a:lnTo>
                  <a:lnTo>
                    <a:pt x="434" y="304"/>
                  </a:lnTo>
                  <a:lnTo>
                    <a:pt x="434" y="344"/>
                  </a:lnTo>
                  <a:lnTo>
                    <a:pt x="434" y="375"/>
                  </a:lnTo>
                  <a:lnTo>
                    <a:pt x="434" y="379"/>
                  </a:lnTo>
                  <a:lnTo>
                    <a:pt x="434" y="398"/>
                  </a:lnTo>
                  <a:lnTo>
                    <a:pt x="434" y="425"/>
                  </a:lnTo>
                  <a:lnTo>
                    <a:pt x="434" y="427"/>
                  </a:lnTo>
                  <a:lnTo>
                    <a:pt x="434" y="452"/>
                  </a:lnTo>
                  <a:close/>
                  <a:moveTo>
                    <a:pt x="457" y="119"/>
                  </a:moveTo>
                  <a:lnTo>
                    <a:pt x="457" y="121"/>
                  </a:lnTo>
                  <a:lnTo>
                    <a:pt x="457" y="119"/>
                  </a:lnTo>
                  <a:close/>
                  <a:moveTo>
                    <a:pt x="457" y="104"/>
                  </a:moveTo>
                  <a:lnTo>
                    <a:pt x="457" y="110"/>
                  </a:lnTo>
                  <a:lnTo>
                    <a:pt x="457" y="102"/>
                  </a:lnTo>
                  <a:lnTo>
                    <a:pt x="457" y="91"/>
                  </a:lnTo>
                  <a:lnTo>
                    <a:pt x="457" y="83"/>
                  </a:lnTo>
                  <a:lnTo>
                    <a:pt x="457" y="79"/>
                  </a:lnTo>
                  <a:lnTo>
                    <a:pt x="459" y="68"/>
                  </a:lnTo>
                  <a:lnTo>
                    <a:pt x="459" y="66"/>
                  </a:lnTo>
                  <a:lnTo>
                    <a:pt x="459" y="56"/>
                  </a:lnTo>
                  <a:lnTo>
                    <a:pt x="459" y="41"/>
                  </a:lnTo>
                  <a:lnTo>
                    <a:pt x="459" y="25"/>
                  </a:lnTo>
                  <a:lnTo>
                    <a:pt x="459" y="8"/>
                  </a:lnTo>
                  <a:lnTo>
                    <a:pt x="459" y="0"/>
                  </a:lnTo>
                  <a:lnTo>
                    <a:pt x="459" y="25"/>
                  </a:lnTo>
                  <a:lnTo>
                    <a:pt x="459" y="41"/>
                  </a:lnTo>
                  <a:lnTo>
                    <a:pt x="459" y="52"/>
                  </a:lnTo>
                  <a:lnTo>
                    <a:pt x="459" y="71"/>
                  </a:lnTo>
                  <a:lnTo>
                    <a:pt x="457" y="79"/>
                  </a:lnTo>
                  <a:lnTo>
                    <a:pt x="457" y="81"/>
                  </a:lnTo>
                  <a:lnTo>
                    <a:pt x="457" y="87"/>
                  </a:lnTo>
                  <a:lnTo>
                    <a:pt x="457" y="91"/>
                  </a:lnTo>
                  <a:lnTo>
                    <a:pt x="457" y="1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81609" tIns="40781" rIns="81609" bIns="40781" anchor="t" anchorCtr="0">
              <a:noAutofit/>
            </a:bodyPr>
            <a:lstStyle/>
            <a:p>
              <a:pPr>
                <a:buClr>
                  <a:srgbClr val="000000"/>
                </a:buClr>
                <a:buSzPts val="1700"/>
              </a:pPr>
              <a:endParaRPr sz="32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57" name="Shape 1157"/>
            <p:cNvSpPr/>
            <p:nvPr/>
          </p:nvSpPr>
          <p:spPr>
            <a:xfrm>
              <a:off x="293687" y="3552825"/>
              <a:ext cx="728662" cy="1122362"/>
            </a:xfrm>
            <a:custGeom>
              <a:avLst/>
              <a:gdLst/>
              <a:ahLst/>
              <a:cxnLst/>
              <a:rect l="0" t="0" r="0" b="0"/>
              <a:pathLst>
                <a:path w="459" h="707" extrusionOk="0">
                  <a:moveTo>
                    <a:pt x="63" y="707"/>
                  </a:moveTo>
                  <a:lnTo>
                    <a:pt x="63" y="707"/>
                  </a:lnTo>
                  <a:lnTo>
                    <a:pt x="71" y="701"/>
                  </a:lnTo>
                  <a:lnTo>
                    <a:pt x="77" y="699"/>
                  </a:lnTo>
                  <a:lnTo>
                    <a:pt x="83" y="696"/>
                  </a:lnTo>
                  <a:lnTo>
                    <a:pt x="86" y="690"/>
                  </a:lnTo>
                  <a:lnTo>
                    <a:pt x="84" y="692"/>
                  </a:lnTo>
                  <a:lnTo>
                    <a:pt x="84" y="694"/>
                  </a:lnTo>
                  <a:lnTo>
                    <a:pt x="81" y="696"/>
                  </a:lnTo>
                  <a:lnTo>
                    <a:pt x="79" y="697"/>
                  </a:lnTo>
                  <a:lnTo>
                    <a:pt x="77" y="699"/>
                  </a:lnTo>
                  <a:lnTo>
                    <a:pt x="75" y="701"/>
                  </a:lnTo>
                  <a:lnTo>
                    <a:pt x="71" y="703"/>
                  </a:lnTo>
                  <a:lnTo>
                    <a:pt x="69" y="705"/>
                  </a:lnTo>
                  <a:lnTo>
                    <a:pt x="65" y="707"/>
                  </a:lnTo>
                  <a:lnTo>
                    <a:pt x="63" y="707"/>
                  </a:lnTo>
                  <a:moveTo>
                    <a:pt x="12" y="690"/>
                  </a:moveTo>
                  <a:lnTo>
                    <a:pt x="12" y="690"/>
                  </a:lnTo>
                  <a:lnTo>
                    <a:pt x="10" y="686"/>
                  </a:lnTo>
                  <a:lnTo>
                    <a:pt x="6" y="684"/>
                  </a:lnTo>
                  <a:lnTo>
                    <a:pt x="4" y="680"/>
                  </a:lnTo>
                  <a:lnTo>
                    <a:pt x="2" y="680"/>
                  </a:lnTo>
                  <a:lnTo>
                    <a:pt x="0" y="678"/>
                  </a:lnTo>
                  <a:lnTo>
                    <a:pt x="2" y="680"/>
                  </a:lnTo>
                  <a:lnTo>
                    <a:pt x="6" y="682"/>
                  </a:lnTo>
                  <a:lnTo>
                    <a:pt x="12" y="690"/>
                  </a:lnTo>
                  <a:moveTo>
                    <a:pt x="267" y="678"/>
                  </a:moveTo>
                  <a:lnTo>
                    <a:pt x="267" y="678"/>
                  </a:lnTo>
                  <a:lnTo>
                    <a:pt x="253" y="678"/>
                  </a:lnTo>
                  <a:lnTo>
                    <a:pt x="255" y="678"/>
                  </a:lnTo>
                  <a:lnTo>
                    <a:pt x="267" y="678"/>
                  </a:lnTo>
                  <a:moveTo>
                    <a:pt x="144" y="615"/>
                  </a:moveTo>
                  <a:lnTo>
                    <a:pt x="146" y="615"/>
                  </a:lnTo>
                  <a:lnTo>
                    <a:pt x="144" y="613"/>
                  </a:lnTo>
                  <a:lnTo>
                    <a:pt x="142" y="613"/>
                  </a:lnTo>
                  <a:lnTo>
                    <a:pt x="136" y="613"/>
                  </a:lnTo>
                  <a:lnTo>
                    <a:pt x="134" y="611"/>
                  </a:lnTo>
                  <a:lnTo>
                    <a:pt x="136" y="611"/>
                  </a:lnTo>
                  <a:lnTo>
                    <a:pt x="142" y="613"/>
                  </a:lnTo>
                  <a:lnTo>
                    <a:pt x="144" y="615"/>
                  </a:lnTo>
                  <a:moveTo>
                    <a:pt x="131" y="611"/>
                  </a:moveTo>
                  <a:lnTo>
                    <a:pt x="133" y="611"/>
                  </a:lnTo>
                  <a:lnTo>
                    <a:pt x="125" y="611"/>
                  </a:lnTo>
                  <a:lnTo>
                    <a:pt x="119" y="611"/>
                  </a:lnTo>
                  <a:lnTo>
                    <a:pt x="115" y="613"/>
                  </a:lnTo>
                  <a:lnTo>
                    <a:pt x="106" y="613"/>
                  </a:lnTo>
                  <a:lnTo>
                    <a:pt x="104" y="615"/>
                  </a:lnTo>
                  <a:lnTo>
                    <a:pt x="102" y="617"/>
                  </a:lnTo>
                  <a:lnTo>
                    <a:pt x="100" y="619"/>
                  </a:lnTo>
                  <a:lnTo>
                    <a:pt x="100" y="623"/>
                  </a:lnTo>
                  <a:lnTo>
                    <a:pt x="98" y="625"/>
                  </a:lnTo>
                  <a:lnTo>
                    <a:pt x="96" y="628"/>
                  </a:lnTo>
                  <a:lnTo>
                    <a:pt x="94" y="628"/>
                  </a:lnTo>
                  <a:lnTo>
                    <a:pt x="94" y="632"/>
                  </a:lnTo>
                  <a:lnTo>
                    <a:pt x="92" y="634"/>
                  </a:lnTo>
                  <a:lnTo>
                    <a:pt x="92" y="636"/>
                  </a:lnTo>
                  <a:lnTo>
                    <a:pt x="90" y="632"/>
                  </a:lnTo>
                  <a:lnTo>
                    <a:pt x="92" y="628"/>
                  </a:lnTo>
                  <a:lnTo>
                    <a:pt x="94" y="625"/>
                  </a:lnTo>
                  <a:lnTo>
                    <a:pt x="96" y="623"/>
                  </a:lnTo>
                  <a:lnTo>
                    <a:pt x="100" y="617"/>
                  </a:lnTo>
                  <a:lnTo>
                    <a:pt x="108" y="611"/>
                  </a:lnTo>
                  <a:lnTo>
                    <a:pt x="115" y="611"/>
                  </a:lnTo>
                  <a:lnTo>
                    <a:pt x="123" y="609"/>
                  </a:lnTo>
                  <a:lnTo>
                    <a:pt x="129" y="611"/>
                  </a:lnTo>
                  <a:lnTo>
                    <a:pt x="131" y="611"/>
                  </a:lnTo>
                  <a:moveTo>
                    <a:pt x="294" y="680"/>
                  </a:moveTo>
                  <a:lnTo>
                    <a:pt x="290" y="680"/>
                  </a:lnTo>
                  <a:lnTo>
                    <a:pt x="296" y="680"/>
                  </a:lnTo>
                  <a:lnTo>
                    <a:pt x="298" y="678"/>
                  </a:lnTo>
                  <a:lnTo>
                    <a:pt x="300" y="678"/>
                  </a:lnTo>
                  <a:lnTo>
                    <a:pt x="301" y="676"/>
                  </a:lnTo>
                  <a:lnTo>
                    <a:pt x="305" y="674"/>
                  </a:lnTo>
                  <a:lnTo>
                    <a:pt x="309" y="671"/>
                  </a:lnTo>
                  <a:lnTo>
                    <a:pt x="311" y="669"/>
                  </a:lnTo>
                  <a:lnTo>
                    <a:pt x="315" y="665"/>
                  </a:lnTo>
                  <a:lnTo>
                    <a:pt x="319" y="663"/>
                  </a:lnTo>
                  <a:lnTo>
                    <a:pt x="321" y="661"/>
                  </a:lnTo>
                  <a:lnTo>
                    <a:pt x="326" y="655"/>
                  </a:lnTo>
                  <a:lnTo>
                    <a:pt x="334" y="646"/>
                  </a:lnTo>
                  <a:lnTo>
                    <a:pt x="336" y="644"/>
                  </a:lnTo>
                  <a:lnTo>
                    <a:pt x="336" y="642"/>
                  </a:lnTo>
                  <a:lnTo>
                    <a:pt x="338" y="640"/>
                  </a:lnTo>
                  <a:lnTo>
                    <a:pt x="342" y="638"/>
                  </a:lnTo>
                  <a:lnTo>
                    <a:pt x="344" y="634"/>
                  </a:lnTo>
                  <a:lnTo>
                    <a:pt x="346" y="634"/>
                  </a:lnTo>
                  <a:lnTo>
                    <a:pt x="348" y="632"/>
                  </a:lnTo>
                  <a:lnTo>
                    <a:pt x="351" y="628"/>
                  </a:lnTo>
                  <a:lnTo>
                    <a:pt x="353" y="628"/>
                  </a:lnTo>
                  <a:lnTo>
                    <a:pt x="355" y="625"/>
                  </a:lnTo>
                  <a:lnTo>
                    <a:pt x="359" y="619"/>
                  </a:lnTo>
                  <a:lnTo>
                    <a:pt x="363" y="615"/>
                  </a:lnTo>
                  <a:lnTo>
                    <a:pt x="365" y="611"/>
                  </a:lnTo>
                  <a:lnTo>
                    <a:pt x="365" y="609"/>
                  </a:lnTo>
                  <a:lnTo>
                    <a:pt x="371" y="607"/>
                  </a:lnTo>
                  <a:lnTo>
                    <a:pt x="378" y="603"/>
                  </a:lnTo>
                  <a:lnTo>
                    <a:pt x="378" y="605"/>
                  </a:lnTo>
                  <a:lnTo>
                    <a:pt x="374" y="605"/>
                  </a:lnTo>
                  <a:lnTo>
                    <a:pt x="373" y="607"/>
                  </a:lnTo>
                  <a:lnTo>
                    <a:pt x="371" y="609"/>
                  </a:lnTo>
                  <a:lnTo>
                    <a:pt x="369" y="609"/>
                  </a:lnTo>
                  <a:lnTo>
                    <a:pt x="367" y="609"/>
                  </a:lnTo>
                  <a:lnTo>
                    <a:pt x="365" y="611"/>
                  </a:lnTo>
                  <a:lnTo>
                    <a:pt x="363" y="615"/>
                  </a:lnTo>
                  <a:lnTo>
                    <a:pt x="359" y="619"/>
                  </a:lnTo>
                  <a:lnTo>
                    <a:pt x="355" y="625"/>
                  </a:lnTo>
                  <a:lnTo>
                    <a:pt x="353" y="628"/>
                  </a:lnTo>
                  <a:lnTo>
                    <a:pt x="348" y="632"/>
                  </a:lnTo>
                  <a:lnTo>
                    <a:pt x="346" y="634"/>
                  </a:lnTo>
                  <a:lnTo>
                    <a:pt x="342" y="638"/>
                  </a:lnTo>
                  <a:lnTo>
                    <a:pt x="340" y="640"/>
                  </a:lnTo>
                  <a:lnTo>
                    <a:pt x="338" y="642"/>
                  </a:lnTo>
                  <a:lnTo>
                    <a:pt x="336" y="644"/>
                  </a:lnTo>
                  <a:lnTo>
                    <a:pt x="334" y="646"/>
                  </a:lnTo>
                  <a:lnTo>
                    <a:pt x="326" y="655"/>
                  </a:lnTo>
                  <a:lnTo>
                    <a:pt x="321" y="661"/>
                  </a:lnTo>
                  <a:lnTo>
                    <a:pt x="319" y="663"/>
                  </a:lnTo>
                  <a:lnTo>
                    <a:pt x="315" y="665"/>
                  </a:lnTo>
                  <a:lnTo>
                    <a:pt x="315" y="667"/>
                  </a:lnTo>
                  <a:lnTo>
                    <a:pt x="311" y="669"/>
                  </a:lnTo>
                  <a:lnTo>
                    <a:pt x="309" y="671"/>
                  </a:lnTo>
                  <a:lnTo>
                    <a:pt x="305" y="676"/>
                  </a:lnTo>
                  <a:lnTo>
                    <a:pt x="303" y="676"/>
                  </a:lnTo>
                  <a:lnTo>
                    <a:pt x="301" y="678"/>
                  </a:lnTo>
                  <a:lnTo>
                    <a:pt x="300" y="678"/>
                  </a:lnTo>
                  <a:lnTo>
                    <a:pt x="296" y="680"/>
                  </a:lnTo>
                  <a:lnTo>
                    <a:pt x="294" y="680"/>
                  </a:lnTo>
                  <a:moveTo>
                    <a:pt x="434" y="452"/>
                  </a:moveTo>
                  <a:lnTo>
                    <a:pt x="434" y="452"/>
                  </a:lnTo>
                  <a:lnTo>
                    <a:pt x="432" y="452"/>
                  </a:lnTo>
                  <a:lnTo>
                    <a:pt x="432" y="442"/>
                  </a:lnTo>
                  <a:lnTo>
                    <a:pt x="434" y="425"/>
                  </a:lnTo>
                  <a:lnTo>
                    <a:pt x="434" y="419"/>
                  </a:lnTo>
                  <a:lnTo>
                    <a:pt x="434" y="417"/>
                  </a:lnTo>
                  <a:lnTo>
                    <a:pt x="434" y="398"/>
                  </a:lnTo>
                  <a:lnTo>
                    <a:pt x="434" y="377"/>
                  </a:lnTo>
                  <a:lnTo>
                    <a:pt x="434" y="371"/>
                  </a:lnTo>
                  <a:lnTo>
                    <a:pt x="434" y="346"/>
                  </a:lnTo>
                  <a:lnTo>
                    <a:pt x="434" y="306"/>
                  </a:lnTo>
                  <a:lnTo>
                    <a:pt x="434" y="290"/>
                  </a:lnTo>
                  <a:lnTo>
                    <a:pt x="434" y="277"/>
                  </a:lnTo>
                  <a:lnTo>
                    <a:pt x="434" y="246"/>
                  </a:lnTo>
                  <a:lnTo>
                    <a:pt x="434" y="244"/>
                  </a:lnTo>
                  <a:lnTo>
                    <a:pt x="434" y="242"/>
                  </a:lnTo>
                  <a:lnTo>
                    <a:pt x="434" y="240"/>
                  </a:lnTo>
                  <a:lnTo>
                    <a:pt x="434" y="238"/>
                  </a:lnTo>
                  <a:lnTo>
                    <a:pt x="434" y="237"/>
                  </a:lnTo>
                  <a:lnTo>
                    <a:pt x="434" y="235"/>
                  </a:lnTo>
                  <a:lnTo>
                    <a:pt x="434" y="233"/>
                  </a:lnTo>
                  <a:lnTo>
                    <a:pt x="434" y="214"/>
                  </a:lnTo>
                  <a:lnTo>
                    <a:pt x="436" y="181"/>
                  </a:lnTo>
                  <a:lnTo>
                    <a:pt x="436" y="164"/>
                  </a:lnTo>
                  <a:lnTo>
                    <a:pt x="436" y="156"/>
                  </a:lnTo>
                  <a:lnTo>
                    <a:pt x="436" y="142"/>
                  </a:lnTo>
                  <a:lnTo>
                    <a:pt x="436" y="135"/>
                  </a:lnTo>
                  <a:lnTo>
                    <a:pt x="438" y="135"/>
                  </a:lnTo>
                  <a:lnTo>
                    <a:pt x="436" y="135"/>
                  </a:lnTo>
                  <a:lnTo>
                    <a:pt x="436" y="146"/>
                  </a:lnTo>
                  <a:lnTo>
                    <a:pt x="436" y="158"/>
                  </a:lnTo>
                  <a:lnTo>
                    <a:pt x="436" y="160"/>
                  </a:lnTo>
                  <a:lnTo>
                    <a:pt x="436" y="181"/>
                  </a:lnTo>
                  <a:lnTo>
                    <a:pt x="436" y="214"/>
                  </a:lnTo>
                  <a:lnTo>
                    <a:pt x="436" y="244"/>
                  </a:lnTo>
                  <a:lnTo>
                    <a:pt x="436" y="246"/>
                  </a:lnTo>
                  <a:lnTo>
                    <a:pt x="434" y="273"/>
                  </a:lnTo>
                  <a:lnTo>
                    <a:pt x="434" y="275"/>
                  </a:lnTo>
                  <a:lnTo>
                    <a:pt x="434" y="277"/>
                  </a:lnTo>
                  <a:lnTo>
                    <a:pt x="434" y="290"/>
                  </a:lnTo>
                  <a:lnTo>
                    <a:pt x="434" y="304"/>
                  </a:lnTo>
                  <a:lnTo>
                    <a:pt x="434" y="344"/>
                  </a:lnTo>
                  <a:lnTo>
                    <a:pt x="434" y="375"/>
                  </a:lnTo>
                  <a:lnTo>
                    <a:pt x="434" y="379"/>
                  </a:lnTo>
                  <a:lnTo>
                    <a:pt x="434" y="398"/>
                  </a:lnTo>
                  <a:lnTo>
                    <a:pt x="434" y="425"/>
                  </a:lnTo>
                  <a:lnTo>
                    <a:pt x="434" y="427"/>
                  </a:lnTo>
                  <a:lnTo>
                    <a:pt x="434" y="452"/>
                  </a:lnTo>
                  <a:moveTo>
                    <a:pt x="457" y="119"/>
                  </a:moveTo>
                  <a:lnTo>
                    <a:pt x="457" y="121"/>
                  </a:lnTo>
                  <a:lnTo>
                    <a:pt x="457" y="119"/>
                  </a:lnTo>
                  <a:moveTo>
                    <a:pt x="457" y="108"/>
                  </a:moveTo>
                  <a:lnTo>
                    <a:pt x="457" y="110"/>
                  </a:lnTo>
                  <a:lnTo>
                    <a:pt x="457" y="102"/>
                  </a:lnTo>
                  <a:lnTo>
                    <a:pt x="457" y="91"/>
                  </a:lnTo>
                  <a:lnTo>
                    <a:pt x="457" y="83"/>
                  </a:lnTo>
                  <a:lnTo>
                    <a:pt x="457" y="79"/>
                  </a:lnTo>
                  <a:lnTo>
                    <a:pt x="459" y="68"/>
                  </a:lnTo>
                  <a:lnTo>
                    <a:pt x="459" y="66"/>
                  </a:lnTo>
                  <a:lnTo>
                    <a:pt x="459" y="56"/>
                  </a:lnTo>
                  <a:lnTo>
                    <a:pt x="459" y="41"/>
                  </a:lnTo>
                  <a:lnTo>
                    <a:pt x="459" y="25"/>
                  </a:lnTo>
                  <a:lnTo>
                    <a:pt x="459" y="8"/>
                  </a:lnTo>
                  <a:lnTo>
                    <a:pt x="459" y="0"/>
                  </a:lnTo>
                  <a:lnTo>
                    <a:pt x="459" y="25"/>
                  </a:lnTo>
                  <a:lnTo>
                    <a:pt x="459" y="41"/>
                  </a:lnTo>
                  <a:lnTo>
                    <a:pt x="459" y="52"/>
                  </a:lnTo>
                  <a:lnTo>
                    <a:pt x="459" y="71"/>
                  </a:lnTo>
                  <a:lnTo>
                    <a:pt x="457" y="79"/>
                  </a:lnTo>
                  <a:lnTo>
                    <a:pt x="457" y="81"/>
                  </a:lnTo>
                  <a:lnTo>
                    <a:pt x="457" y="87"/>
                  </a:lnTo>
                  <a:lnTo>
                    <a:pt x="457" y="91"/>
                  </a:lnTo>
                  <a:lnTo>
                    <a:pt x="457" y="104"/>
                  </a:lnTo>
                  <a:lnTo>
                    <a:pt x="457" y="108"/>
                  </a:lnTo>
                </a:path>
              </a:pathLst>
            </a:custGeom>
            <a:noFill/>
            <a:ln w="9525" cap="sq" cmpd="sng">
              <a:solidFill>
                <a:srgbClr val="000000"/>
              </a:solidFill>
              <a:prstDash val="solid"/>
              <a:miter lim="8000"/>
              <a:headEnd type="none" w="sm" len="sm"/>
              <a:tailEnd type="none" w="sm" len="sm"/>
            </a:ln>
          </p:spPr>
          <p:txBody>
            <a:bodyPr spcFirstLastPara="1" wrap="square" lIns="81609" tIns="40781" rIns="81609" bIns="40781" anchor="t" anchorCtr="0">
              <a:noAutofit/>
            </a:bodyPr>
            <a:lstStyle/>
            <a:p>
              <a:pPr>
                <a:buClr>
                  <a:srgbClr val="000000"/>
                </a:buClr>
                <a:buSzPts val="1700"/>
              </a:pPr>
              <a:endParaRPr sz="32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58" name="Shape 1158"/>
            <p:cNvSpPr/>
            <p:nvPr/>
          </p:nvSpPr>
          <p:spPr>
            <a:xfrm>
              <a:off x="3390900" y="3956050"/>
              <a:ext cx="731837" cy="785813"/>
            </a:xfrm>
            <a:custGeom>
              <a:avLst/>
              <a:gdLst/>
              <a:ahLst/>
              <a:cxnLst/>
              <a:rect l="0" t="0" r="0" b="0"/>
              <a:pathLst>
                <a:path w="461" h="495" extrusionOk="0">
                  <a:moveTo>
                    <a:pt x="284" y="0"/>
                  </a:moveTo>
                  <a:lnTo>
                    <a:pt x="338" y="2"/>
                  </a:lnTo>
                  <a:lnTo>
                    <a:pt x="336" y="31"/>
                  </a:lnTo>
                  <a:lnTo>
                    <a:pt x="350" y="33"/>
                  </a:lnTo>
                  <a:lnTo>
                    <a:pt x="350" y="46"/>
                  </a:lnTo>
                  <a:lnTo>
                    <a:pt x="336" y="44"/>
                  </a:lnTo>
                  <a:lnTo>
                    <a:pt x="336" y="56"/>
                  </a:lnTo>
                  <a:lnTo>
                    <a:pt x="336" y="57"/>
                  </a:lnTo>
                  <a:lnTo>
                    <a:pt x="336" y="82"/>
                  </a:lnTo>
                  <a:lnTo>
                    <a:pt x="346" y="84"/>
                  </a:lnTo>
                  <a:lnTo>
                    <a:pt x="346" y="98"/>
                  </a:lnTo>
                  <a:lnTo>
                    <a:pt x="351" y="98"/>
                  </a:lnTo>
                  <a:lnTo>
                    <a:pt x="351" y="111"/>
                  </a:lnTo>
                  <a:lnTo>
                    <a:pt x="378" y="113"/>
                  </a:lnTo>
                  <a:lnTo>
                    <a:pt x="386" y="113"/>
                  </a:lnTo>
                  <a:lnTo>
                    <a:pt x="403" y="113"/>
                  </a:lnTo>
                  <a:lnTo>
                    <a:pt x="419" y="115"/>
                  </a:lnTo>
                  <a:lnTo>
                    <a:pt x="440" y="115"/>
                  </a:lnTo>
                  <a:lnTo>
                    <a:pt x="440" y="117"/>
                  </a:lnTo>
                  <a:lnTo>
                    <a:pt x="440" y="125"/>
                  </a:lnTo>
                  <a:lnTo>
                    <a:pt x="440" y="140"/>
                  </a:lnTo>
                  <a:lnTo>
                    <a:pt x="440" y="148"/>
                  </a:lnTo>
                  <a:lnTo>
                    <a:pt x="438" y="169"/>
                  </a:lnTo>
                  <a:lnTo>
                    <a:pt x="438" y="198"/>
                  </a:lnTo>
                  <a:lnTo>
                    <a:pt x="438" y="225"/>
                  </a:lnTo>
                  <a:lnTo>
                    <a:pt x="436" y="278"/>
                  </a:lnTo>
                  <a:lnTo>
                    <a:pt x="434" y="311"/>
                  </a:lnTo>
                  <a:lnTo>
                    <a:pt x="434" y="332"/>
                  </a:lnTo>
                  <a:lnTo>
                    <a:pt x="436" y="332"/>
                  </a:lnTo>
                  <a:lnTo>
                    <a:pt x="461" y="334"/>
                  </a:lnTo>
                  <a:lnTo>
                    <a:pt x="461" y="388"/>
                  </a:lnTo>
                  <a:lnTo>
                    <a:pt x="461" y="401"/>
                  </a:lnTo>
                  <a:lnTo>
                    <a:pt x="459" y="442"/>
                  </a:lnTo>
                  <a:lnTo>
                    <a:pt x="459" y="468"/>
                  </a:lnTo>
                  <a:lnTo>
                    <a:pt x="459" y="495"/>
                  </a:lnTo>
                  <a:lnTo>
                    <a:pt x="428" y="495"/>
                  </a:lnTo>
                  <a:lnTo>
                    <a:pt x="421" y="495"/>
                  </a:lnTo>
                  <a:lnTo>
                    <a:pt x="405" y="493"/>
                  </a:lnTo>
                  <a:lnTo>
                    <a:pt x="374" y="493"/>
                  </a:lnTo>
                  <a:lnTo>
                    <a:pt x="332" y="492"/>
                  </a:lnTo>
                  <a:lnTo>
                    <a:pt x="332" y="476"/>
                  </a:lnTo>
                  <a:lnTo>
                    <a:pt x="321" y="476"/>
                  </a:lnTo>
                  <a:lnTo>
                    <a:pt x="319" y="492"/>
                  </a:lnTo>
                  <a:lnTo>
                    <a:pt x="302" y="492"/>
                  </a:lnTo>
                  <a:lnTo>
                    <a:pt x="282" y="490"/>
                  </a:lnTo>
                  <a:lnTo>
                    <a:pt x="278" y="490"/>
                  </a:lnTo>
                  <a:lnTo>
                    <a:pt x="278" y="474"/>
                  </a:lnTo>
                  <a:lnTo>
                    <a:pt x="265" y="474"/>
                  </a:lnTo>
                  <a:lnTo>
                    <a:pt x="265" y="488"/>
                  </a:lnTo>
                  <a:lnTo>
                    <a:pt x="265" y="490"/>
                  </a:lnTo>
                  <a:lnTo>
                    <a:pt x="250" y="490"/>
                  </a:lnTo>
                  <a:lnTo>
                    <a:pt x="250" y="465"/>
                  </a:lnTo>
                  <a:lnTo>
                    <a:pt x="236" y="465"/>
                  </a:lnTo>
                  <a:lnTo>
                    <a:pt x="236" y="488"/>
                  </a:lnTo>
                  <a:lnTo>
                    <a:pt x="200" y="486"/>
                  </a:lnTo>
                  <a:lnTo>
                    <a:pt x="200" y="474"/>
                  </a:lnTo>
                  <a:lnTo>
                    <a:pt x="186" y="472"/>
                  </a:lnTo>
                  <a:lnTo>
                    <a:pt x="186" y="486"/>
                  </a:lnTo>
                  <a:lnTo>
                    <a:pt x="156" y="486"/>
                  </a:lnTo>
                  <a:lnTo>
                    <a:pt x="148" y="484"/>
                  </a:lnTo>
                  <a:lnTo>
                    <a:pt x="102" y="484"/>
                  </a:lnTo>
                  <a:lnTo>
                    <a:pt x="90" y="484"/>
                  </a:lnTo>
                  <a:lnTo>
                    <a:pt x="83" y="484"/>
                  </a:lnTo>
                  <a:lnTo>
                    <a:pt x="52" y="482"/>
                  </a:lnTo>
                  <a:lnTo>
                    <a:pt x="48" y="482"/>
                  </a:lnTo>
                  <a:lnTo>
                    <a:pt x="37" y="482"/>
                  </a:lnTo>
                  <a:lnTo>
                    <a:pt x="37" y="453"/>
                  </a:lnTo>
                  <a:lnTo>
                    <a:pt x="40" y="453"/>
                  </a:lnTo>
                  <a:lnTo>
                    <a:pt x="42" y="453"/>
                  </a:lnTo>
                  <a:lnTo>
                    <a:pt x="48" y="451"/>
                  </a:lnTo>
                  <a:lnTo>
                    <a:pt x="50" y="442"/>
                  </a:lnTo>
                  <a:lnTo>
                    <a:pt x="40" y="440"/>
                  </a:lnTo>
                  <a:lnTo>
                    <a:pt x="40" y="436"/>
                  </a:lnTo>
                  <a:lnTo>
                    <a:pt x="38" y="432"/>
                  </a:lnTo>
                  <a:lnTo>
                    <a:pt x="38" y="428"/>
                  </a:lnTo>
                  <a:lnTo>
                    <a:pt x="23" y="426"/>
                  </a:lnTo>
                  <a:lnTo>
                    <a:pt x="29" y="415"/>
                  </a:lnTo>
                  <a:lnTo>
                    <a:pt x="27" y="403"/>
                  </a:lnTo>
                  <a:lnTo>
                    <a:pt x="38" y="390"/>
                  </a:lnTo>
                  <a:lnTo>
                    <a:pt x="38" y="388"/>
                  </a:lnTo>
                  <a:lnTo>
                    <a:pt x="38" y="386"/>
                  </a:lnTo>
                  <a:lnTo>
                    <a:pt x="38" y="380"/>
                  </a:lnTo>
                  <a:lnTo>
                    <a:pt x="38" y="378"/>
                  </a:lnTo>
                  <a:lnTo>
                    <a:pt x="38" y="374"/>
                  </a:lnTo>
                  <a:lnTo>
                    <a:pt x="44" y="361"/>
                  </a:lnTo>
                  <a:lnTo>
                    <a:pt x="44" y="351"/>
                  </a:lnTo>
                  <a:lnTo>
                    <a:pt x="38" y="351"/>
                  </a:lnTo>
                  <a:lnTo>
                    <a:pt x="38" y="340"/>
                  </a:lnTo>
                  <a:lnTo>
                    <a:pt x="38" y="332"/>
                  </a:lnTo>
                  <a:lnTo>
                    <a:pt x="38" y="319"/>
                  </a:lnTo>
                  <a:lnTo>
                    <a:pt x="37" y="319"/>
                  </a:lnTo>
                  <a:lnTo>
                    <a:pt x="0" y="317"/>
                  </a:lnTo>
                  <a:lnTo>
                    <a:pt x="0" y="294"/>
                  </a:lnTo>
                  <a:lnTo>
                    <a:pt x="0" y="292"/>
                  </a:lnTo>
                  <a:lnTo>
                    <a:pt x="38" y="292"/>
                  </a:lnTo>
                  <a:lnTo>
                    <a:pt x="40" y="288"/>
                  </a:lnTo>
                  <a:lnTo>
                    <a:pt x="40" y="276"/>
                  </a:lnTo>
                  <a:lnTo>
                    <a:pt x="56" y="276"/>
                  </a:lnTo>
                  <a:lnTo>
                    <a:pt x="56" y="263"/>
                  </a:lnTo>
                  <a:lnTo>
                    <a:pt x="58" y="225"/>
                  </a:lnTo>
                  <a:lnTo>
                    <a:pt x="12" y="223"/>
                  </a:lnTo>
                  <a:lnTo>
                    <a:pt x="12" y="221"/>
                  </a:lnTo>
                  <a:lnTo>
                    <a:pt x="12" y="215"/>
                  </a:lnTo>
                  <a:lnTo>
                    <a:pt x="19" y="217"/>
                  </a:lnTo>
                  <a:lnTo>
                    <a:pt x="19" y="207"/>
                  </a:lnTo>
                  <a:lnTo>
                    <a:pt x="4" y="207"/>
                  </a:lnTo>
                  <a:lnTo>
                    <a:pt x="4" y="194"/>
                  </a:lnTo>
                  <a:lnTo>
                    <a:pt x="4" y="192"/>
                  </a:lnTo>
                  <a:lnTo>
                    <a:pt x="6" y="159"/>
                  </a:lnTo>
                  <a:lnTo>
                    <a:pt x="6" y="154"/>
                  </a:lnTo>
                  <a:lnTo>
                    <a:pt x="6" y="148"/>
                  </a:lnTo>
                  <a:lnTo>
                    <a:pt x="21" y="148"/>
                  </a:lnTo>
                  <a:lnTo>
                    <a:pt x="25" y="148"/>
                  </a:lnTo>
                  <a:lnTo>
                    <a:pt x="27" y="148"/>
                  </a:lnTo>
                  <a:lnTo>
                    <a:pt x="33" y="148"/>
                  </a:lnTo>
                  <a:lnTo>
                    <a:pt x="33" y="154"/>
                  </a:lnTo>
                  <a:lnTo>
                    <a:pt x="60" y="155"/>
                  </a:lnTo>
                  <a:lnTo>
                    <a:pt x="79" y="155"/>
                  </a:lnTo>
                  <a:lnTo>
                    <a:pt x="113" y="157"/>
                  </a:lnTo>
                  <a:lnTo>
                    <a:pt x="127" y="157"/>
                  </a:lnTo>
                  <a:lnTo>
                    <a:pt x="142" y="159"/>
                  </a:lnTo>
                  <a:lnTo>
                    <a:pt x="156" y="159"/>
                  </a:lnTo>
                  <a:lnTo>
                    <a:pt x="156" y="148"/>
                  </a:lnTo>
                  <a:lnTo>
                    <a:pt x="156" y="142"/>
                  </a:lnTo>
                  <a:lnTo>
                    <a:pt x="156" y="130"/>
                  </a:lnTo>
                  <a:lnTo>
                    <a:pt x="156" y="129"/>
                  </a:lnTo>
                  <a:lnTo>
                    <a:pt x="157" y="104"/>
                  </a:lnTo>
                  <a:lnTo>
                    <a:pt x="171" y="105"/>
                  </a:lnTo>
                  <a:lnTo>
                    <a:pt x="173" y="86"/>
                  </a:lnTo>
                  <a:lnTo>
                    <a:pt x="173" y="52"/>
                  </a:lnTo>
                  <a:lnTo>
                    <a:pt x="175" y="52"/>
                  </a:lnTo>
                  <a:lnTo>
                    <a:pt x="188" y="52"/>
                  </a:lnTo>
                  <a:lnTo>
                    <a:pt x="188" y="23"/>
                  </a:lnTo>
                  <a:lnTo>
                    <a:pt x="227" y="25"/>
                  </a:lnTo>
                  <a:lnTo>
                    <a:pt x="229" y="23"/>
                  </a:lnTo>
                  <a:lnTo>
                    <a:pt x="229" y="21"/>
                  </a:lnTo>
                  <a:lnTo>
                    <a:pt x="230" y="19"/>
                  </a:lnTo>
                  <a:lnTo>
                    <a:pt x="232" y="17"/>
                  </a:lnTo>
                  <a:lnTo>
                    <a:pt x="236" y="13"/>
                  </a:lnTo>
                  <a:lnTo>
                    <a:pt x="236" y="11"/>
                  </a:lnTo>
                  <a:lnTo>
                    <a:pt x="242" y="6"/>
                  </a:lnTo>
                  <a:lnTo>
                    <a:pt x="246" y="2"/>
                  </a:lnTo>
                  <a:lnTo>
                    <a:pt x="248" y="0"/>
                  </a:lnTo>
                  <a:lnTo>
                    <a:pt x="250" y="0"/>
                  </a:lnTo>
                  <a:lnTo>
                    <a:pt x="261" y="0"/>
                  </a:lnTo>
                  <a:lnTo>
                    <a:pt x="282" y="0"/>
                  </a:lnTo>
                  <a:lnTo>
                    <a:pt x="28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81609" tIns="40781" rIns="81609" bIns="40781" anchor="t" anchorCtr="0">
              <a:noAutofit/>
            </a:bodyPr>
            <a:lstStyle/>
            <a:p>
              <a:pPr>
                <a:buClr>
                  <a:srgbClr val="000000"/>
                </a:buClr>
                <a:buSzPts val="1700"/>
              </a:pPr>
              <a:endParaRPr sz="32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59" name="Shape 1159"/>
            <p:cNvSpPr/>
            <p:nvPr/>
          </p:nvSpPr>
          <p:spPr>
            <a:xfrm>
              <a:off x="3390900" y="3956050"/>
              <a:ext cx="731837" cy="785813"/>
            </a:xfrm>
            <a:custGeom>
              <a:avLst/>
              <a:gdLst/>
              <a:ahLst/>
              <a:cxnLst/>
              <a:rect l="0" t="0" r="0" b="0"/>
              <a:pathLst>
                <a:path w="461" h="495" extrusionOk="0">
                  <a:moveTo>
                    <a:pt x="311" y="2"/>
                  </a:moveTo>
                  <a:lnTo>
                    <a:pt x="338" y="2"/>
                  </a:lnTo>
                  <a:lnTo>
                    <a:pt x="336" y="31"/>
                  </a:lnTo>
                  <a:lnTo>
                    <a:pt x="350" y="33"/>
                  </a:lnTo>
                  <a:lnTo>
                    <a:pt x="350" y="46"/>
                  </a:lnTo>
                  <a:lnTo>
                    <a:pt x="336" y="44"/>
                  </a:lnTo>
                  <a:lnTo>
                    <a:pt x="336" y="56"/>
                  </a:lnTo>
                  <a:lnTo>
                    <a:pt x="336" y="57"/>
                  </a:lnTo>
                  <a:lnTo>
                    <a:pt x="336" y="82"/>
                  </a:lnTo>
                  <a:lnTo>
                    <a:pt x="346" y="84"/>
                  </a:lnTo>
                  <a:lnTo>
                    <a:pt x="346" y="98"/>
                  </a:lnTo>
                  <a:lnTo>
                    <a:pt x="351" y="98"/>
                  </a:lnTo>
                  <a:lnTo>
                    <a:pt x="351" y="111"/>
                  </a:lnTo>
                  <a:lnTo>
                    <a:pt x="378" y="113"/>
                  </a:lnTo>
                  <a:lnTo>
                    <a:pt x="386" y="113"/>
                  </a:lnTo>
                  <a:lnTo>
                    <a:pt x="403" y="113"/>
                  </a:lnTo>
                  <a:lnTo>
                    <a:pt x="419" y="115"/>
                  </a:lnTo>
                  <a:lnTo>
                    <a:pt x="440" y="115"/>
                  </a:lnTo>
                  <a:lnTo>
                    <a:pt x="440" y="117"/>
                  </a:lnTo>
                  <a:lnTo>
                    <a:pt x="440" y="125"/>
                  </a:lnTo>
                  <a:lnTo>
                    <a:pt x="440" y="140"/>
                  </a:lnTo>
                  <a:lnTo>
                    <a:pt x="440" y="148"/>
                  </a:lnTo>
                  <a:lnTo>
                    <a:pt x="438" y="169"/>
                  </a:lnTo>
                  <a:lnTo>
                    <a:pt x="438" y="198"/>
                  </a:lnTo>
                  <a:lnTo>
                    <a:pt x="438" y="225"/>
                  </a:lnTo>
                  <a:lnTo>
                    <a:pt x="436" y="278"/>
                  </a:lnTo>
                  <a:lnTo>
                    <a:pt x="434" y="311"/>
                  </a:lnTo>
                  <a:lnTo>
                    <a:pt x="434" y="332"/>
                  </a:lnTo>
                  <a:lnTo>
                    <a:pt x="436" y="332"/>
                  </a:lnTo>
                  <a:lnTo>
                    <a:pt x="461" y="334"/>
                  </a:lnTo>
                  <a:lnTo>
                    <a:pt x="461" y="388"/>
                  </a:lnTo>
                  <a:lnTo>
                    <a:pt x="461" y="401"/>
                  </a:lnTo>
                  <a:lnTo>
                    <a:pt x="459" y="442"/>
                  </a:lnTo>
                  <a:lnTo>
                    <a:pt x="459" y="468"/>
                  </a:lnTo>
                  <a:lnTo>
                    <a:pt x="459" y="495"/>
                  </a:lnTo>
                  <a:lnTo>
                    <a:pt x="428" y="495"/>
                  </a:lnTo>
                  <a:lnTo>
                    <a:pt x="421" y="495"/>
                  </a:lnTo>
                  <a:lnTo>
                    <a:pt x="405" y="493"/>
                  </a:lnTo>
                  <a:lnTo>
                    <a:pt x="374" y="493"/>
                  </a:lnTo>
                  <a:lnTo>
                    <a:pt x="332" y="492"/>
                  </a:lnTo>
                  <a:lnTo>
                    <a:pt x="332" y="476"/>
                  </a:lnTo>
                  <a:lnTo>
                    <a:pt x="321" y="476"/>
                  </a:lnTo>
                  <a:lnTo>
                    <a:pt x="319" y="492"/>
                  </a:lnTo>
                  <a:lnTo>
                    <a:pt x="302" y="492"/>
                  </a:lnTo>
                  <a:lnTo>
                    <a:pt x="282" y="490"/>
                  </a:lnTo>
                  <a:lnTo>
                    <a:pt x="278" y="490"/>
                  </a:lnTo>
                  <a:lnTo>
                    <a:pt x="278" y="474"/>
                  </a:lnTo>
                  <a:lnTo>
                    <a:pt x="265" y="474"/>
                  </a:lnTo>
                  <a:lnTo>
                    <a:pt x="265" y="488"/>
                  </a:lnTo>
                  <a:lnTo>
                    <a:pt x="265" y="490"/>
                  </a:lnTo>
                  <a:lnTo>
                    <a:pt x="250" y="490"/>
                  </a:lnTo>
                  <a:lnTo>
                    <a:pt x="250" y="465"/>
                  </a:lnTo>
                  <a:lnTo>
                    <a:pt x="236" y="465"/>
                  </a:lnTo>
                  <a:lnTo>
                    <a:pt x="236" y="488"/>
                  </a:lnTo>
                  <a:lnTo>
                    <a:pt x="200" y="486"/>
                  </a:lnTo>
                  <a:lnTo>
                    <a:pt x="200" y="474"/>
                  </a:lnTo>
                  <a:lnTo>
                    <a:pt x="186" y="472"/>
                  </a:lnTo>
                  <a:lnTo>
                    <a:pt x="186" y="486"/>
                  </a:lnTo>
                  <a:lnTo>
                    <a:pt x="156" y="486"/>
                  </a:lnTo>
                  <a:lnTo>
                    <a:pt x="148" y="484"/>
                  </a:lnTo>
                  <a:lnTo>
                    <a:pt x="102" y="484"/>
                  </a:lnTo>
                  <a:lnTo>
                    <a:pt x="90" y="484"/>
                  </a:lnTo>
                  <a:lnTo>
                    <a:pt x="83" y="484"/>
                  </a:lnTo>
                  <a:lnTo>
                    <a:pt x="52" y="482"/>
                  </a:lnTo>
                  <a:lnTo>
                    <a:pt x="48" y="482"/>
                  </a:lnTo>
                  <a:lnTo>
                    <a:pt x="37" y="482"/>
                  </a:lnTo>
                  <a:lnTo>
                    <a:pt x="37" y="453"/>
                  </a:lnTo>
                  <a:lnTo>
                    <a:pt x="40" y="453"/>
                  </a:lnTo>
                  <a:lnTo>
                    <a:pt x="42" y="453"/>
                  </a:lnTo>
                  <a:lnTo>
                    <a:pt x="48" y="451"/>
                  </a:lnTo>
                  <a:lnTo>
                    <a:pt x="50" y="442"/>
                  </a:lnTo>
                  <a:lnTo>
                    <a:pt x="40" y="440"/>
                  </a:lnTo>
                  <a:lnTo>
                    <a:pt x="40" y="436"/>
                  </a:lnTo>
                  <a:lnTo>
                    <a:pt x="38" y="432"/>
                  </a:lnTo>
                  <a:lnTo>
                    <a:pt x="38" y="428"/>
                  </a:lnTo>
                  <a:lnTo>
                    <a:pt x="23" y="426"/>
                  </a:lnTo>
                  <a:lnTo>
                    <a:pt x="29" y="415"/>
                  </a:lnTo>
                  <a:lnTo>
                    <a:pt x="27" y="403"/>
                  </a:lnTo>
                  <a:lnTo>
                    <a:pt x="38" y="390"/>
                  </a:lnTo>
                  <a:lnTo>
                    <a:pt x="38" y="388"/>
                  </a:lnTo>
                  <a:lnTo>
                    <a:pt x="38" y="386"/>
                  </a:lnTo>
                  <a:lnTo>
                    <a:pt x="38" y="380"/>
                  </a:lnTo>
                  <a:lnTo>
                    <a:pt x="38" y="378"/>
                  </a:lnTo>
                  <a:lnTo>
                    <a:pt x="38" y="374"/>
                  </a:lnTo>
                  <a:lnTo>
                    <a:pt x="44" y="361"/>
                  </a:lnTo>
                  <a:lnTo>
                    <a:pt x="44" y="351"/>
                  </a:lnTo>
                  <a:lnTo>
                    <a:pt x="38" y="351"/>
                  </a:lnTo>
                  <a:lnTo>
                    <a:pt x="38" y="340"/>
                  </a:lnTo>
                  <a:lnTo>
                    <a:pt x="38" y="332"/>
                  </a:lnTo>
                  <a:lnTo>
                    <a:pt x="38" y="319"/>
                  </a:lnTo>
                  <a:lnTo>
                    <a:pt x="37" y="319"/>
                  </a:lnTo>
                  <a:lnTo>
                    <a:pt x="0" y="317"/>
                  </a:lnTo>
                  <a:lnTo>
                    <a:pt x="0" y="294"/>
                  </a:lnTo>
                  <a:lnTo>
                    <a:pt x="0" y="292"/>
                  </a:lnTo>
                  <a:lnTo>
                    <a:pt x="38" y="292"/>
                  </a:lnTo>
                  <a:lnTo>
                    <a:pt x="40" y="288"/>
                  </a:lnTo>
                  <a:lnTo>
                    <a:pt x="40" y="276"/>
                  </a:lnTo>
                  <a:lnTo>
                    <a:pt x="56" y="276"/>
                  </a:lnTo>
                  <a:lnTo>
                    <a:pt x="56" y="263"/>
                  </a:lnTo>
                  <a:lnTo>
                    <a:pt x="58" y="225"/>
                  </a:lnTo>
                  <a:lnTo>
                    <a:pt x="12" y="223"/>
                  </a:lnTo>
                  <a:lnTo>
                    <a:pt x="12" y="221"/>
                  </a:lnTo>
                  <a:lnTo>
                    <a:pt x="12" y="215"/>
                  </a:lnTo>
                  <a:lnTo>
                    <a:pt x="19" y="217"/>
                  </a:lnTo>
                  <a:lnTo>
                    <a:pt x="19" y="207"/>
                  </a:lnTo>
                  <a:lnTo>
                    <a:pt x="4" y="207"/>
                  </a:lnTo>
                  <a:lnTo>
                    <a:pt x="4" y="194"/>
                  </a:lnTo>
                  <a:lnTo>
                    <a:pt x="4" y="192"/>
                  </a:lnTo>
                  <a:lnTo>
                    <a:pt x="6" y="159"/>
                  </a:lnTo>
                  <a:lnTo>
                    <a:pt x="6" y="154"/>
                  </a:lnTo>
                  <a:lnTo>
                    <a:pt x="6" y="148"/>
                  </a:lnTo>
                  <a:lnTo>
                    <a:pt x="21" y="148"/>
                  </a:lnTo>
                  <a:lnTo>
                    <a:pt x="25" y="148"/>
                  </a:lnTo>
                  <a:lnTo>
                    <a:pt x="27" y="148"/>
                  </a:lnTo>
                  <a:lnTo>
                    <a:pt x="33" y="148"/>
                  </a:lnTo>
                  <a:lnTo>
                    <a:pt x="33" y="154"/>
                  </a:lnTo>
                  <a:lnTo>
                    <a:pt x="60" y="155"/>
                  </a:lnTo>
                  <a:lnTo>
                    <a:pt x="79" y="155"/>
                  </a:lnTo>
                  <a:lnTo>
                    <a:pt x="113" y="157"/>
                  </a:lnTo>
                  <a:lnTo>
                    <a:pt x="127" y="157"/>
                  </a:lnTo>
                  <a:lnTo>
                    <a:pt x="142" y="159"/>
                  </a:lnTo>
                  <a:lnTo>
                    <a:pt x="156" y="159"/>
                  </a:lnTo>
                  <a:lnTo>
                    <a:pt x="156" y="148"/>
                  </a:lnTo>
                  <a:lnTo>
                    <a:pt x="156" y="142"/>
                  </a:lnTo>
                  <a:lnTo>
                    <a:pt x="156" y="130"/>
                  </a:lnTo>
                  <a:lnTo>
                    <a:pt x="156" y="129"/>
                  </a:lnTo>
                  <a:lnTo>
                    <a:pt x="157" y="104"/>
                  </a:lnTo>
                  <a:lnTo>
                    <a:pt x="171" y="105"/>
                  </a:lnTo>
                  <a:lnTo>
                    <a:pt x="173" y="86"/>
                  </a:lnTo>
                  <a:lnTo>
                    <a:pt x="173" y="52"/>
                  </a:lnTo>
                  <a:lnTo>
                    <a:pt x="175" y="52"/>
                  </a:lnTo>
                  <a:lnTo>
                    <a:pt x="188" y="52"/>
                  </a:lnTo>
                  <a:lnTo>
                    <a:pt x="188" y="23"/>
                  </a:lnTo>
                  <a:lnTo>
                    <a:pt x="227" y="25"/>
                  </a:lnTo>
                  <a:lnTo>
                    <a:pt x="229" y="23"/>
                  </a:lnTo>
                  <a:lnTo>
                    <a:pt x="229" y="21"/>
                  </a:lnTo>
                  <a:lnTo>
                    <a:pt x="230" y="19"/>
                  </a:lnTo>
                  <a:lnTo>
                    <a:pt x="232" y="17"/>
                  </a:lnTo>
                  <a:lnTo>
                    <a:pt x="236" y="13"/>
                  </a:lnTo>
                  <a:lnTo>
                    <a:pt x="236" y="11"/>
                  </a:lnTo>
                  <a:lnTo>
                    <a:pt x="242" y="6"/>
                  </a:lnTo>
                  <a:lnTo>
                    <a:pt x="246" y="2"/>
                  </a:lnTo>
                  <a:lnTo>
                    <a:pt x="248" y="0"/>
                  </a:lnTo>
                  <a:lnTo>
                    <a:pt x="250" y="0"/>
                  </a:lnTo>
                  <a:lnTo>
                    <a:pt x="261" y="0"/>
                  </a:lnTo>
                  <a:lnTo>
                    <a:pt x="282" y="0"/>
                  </a:lnTo>
                  <a:lnTo>
                    <a:pt x="284" y="0"/>
                  </a:lnTo>
                  <a:lnTo>
                    <a:pt x="311" y="2"/>
                  </a:lnTo>
                </a:path>
              </a:pathLst>
            </a:custGeom>
            <a:noFill/>
            <a:ln w="9525" cap="sq" cmpd="sng">
              <a:solidFill>
                <a:srgbClr val="000000"/>
              </a:solidFill>
              <a:prstDash val="solid"/>
              <a:miter lim="8000"/>
              <a:headEnd type="none" w="sm" len="sm"/>
              <a:tailEnd type="none" w="sm" len="sm"/>
            </a:ln>
          </p:spPr>
          <p:txBody>
            <a:bodyPr spcFirstLastPara="1" wrap="square" lIns="81609" tIns="40781" rIns="81609" bIns="40781" anchor="t" anchorCtr="0">
              <a:noAutofit/>
            </a:bodyPr>
            <a:lstStyle/>
            <a:p>
              <a:pPr>
                <a:buClr>
                  <a:srgbClr val="000000"/>
                </a:buClr>
                <a:buSzPts val="1700"/>
              </a:pPr>
              <a:endParaRPr sz="32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60" name="Shape 1160"/>
            <p:cNvSpPr/>
            <p:nvPr/>
          </p:nvSpPr>
          <p:spPr>
            <a:xfrm>
              <a:off x="2373313" y="4611687"/>
              <a:ext cx="361950" cy="407987"/>
            </a:xfrm>
            <a:custGeom>
              <a:avLst/>
              <a:gdLst/>
              <a:ahLst/>
              <a:cxnLst/>
              <a:rect l="0" t="0" r="0" b="0"/>
              <a:pathLst>
                <a:path w="228" h="257" extrusionOk="0">
                  <a:moveTo>
                    <a:pt x="159" y="0"/>
                  </a:moveTo>
                  <a:lnTo>
                    <a:pt x="167" y="2"/>
                  </a:lnTo>
                  <a:lnTo>
                    <a:pt x="174" y="2"/>
                  </a:lnTo>
                  <a:lnTo>
                    <a:pt x="196" y="2"/>
                  </a:lnTo>
                  <a:lnTo>
                    <a:pt x="203" y="2"/>
                  </a:lnTo>
                  <a:lnTo>
                    <a:pt x="209" y="4"/>
                  </a:lnTo>
                  <a:lnTo>
                    <a:pt x="224" y="4"/>
                  </a:lnTo>
                  <a:lnTo>
                    <a:pt x="228" y="4"/>
                  </a:lnTo>
                  <a:lnTo>
                    <a:pt x="228" y="40"/>
                  </a:lnTo>
                  <a:lnTo>
                    <a:pt x="228" y="44"/>
                  </a:lnTo>
                  <a:lnTo>
                    <a:pt x="226" y="61"/>
                  </a:lnTo>
                  <a:lnTo>
                    <a:pt x="184" y="57"/>
                  </a:lnTo>
                  <a:lnTo>
                    <a:pt x="184" y="69"/>
                  </a:lnTo>
                  <a:lnTo>
                    <a:pt x="172" y="67"/>
                  </a:lnTo>
                  <a:lnTo>
                    <a:pt x="172" y="80"/>
                  </a:lnTo>
                  <a:lnTo>
                    <a:pt x="146" y="79"/>
                  </a:lnTo>
                  <a:lnTo>
                    <a:pt x="144" y="132"/>
                  </a:lnTo>
                  <a:lnTo>
                    <a:pt x="128" y="132"/>
                  </a:lnTo>
                  <a:lnTo>
                    <a:pt x="126" y="176"/>
                  </a:lnTo>
                  <a:lnTo>
                    <a:pt x="134" y="176"/>
                  </a:lnTo>
                  <a:lnTo>
                    <a:pt x="142" y="178"/>
                  </a:lnTo>
                  <a:lnTo>
                    <a:pt x="142" y="190"/>
                  </a:lnTo>
                  <a:lnTo>
                    <a:pt x="126" y="190"/>
                  </a:lnTo>
                  <a:lnTo>
                    <a:pt x="124" y="201"/>
                  </a:lnTo>
                  <a:lnTo>
                    <a:pt x="109" y="201"/>
                  </a:lnTo>
                  <a:lnTo>
                    <a:pt x="105" y="211"/>
                  </a:lnTo>
                  <a:lnTo>
                    <a:pt x="103" y="224"/>
                  </a:lnTo>
                  <a:lnTo>
                    <a:pt x="103" y="230"/>
                  </a:lnTo>
                  <a:lnTo>
                    <a:pt x="115" y="230"/>
                  </a:lnTo>
                  <a:lnTo>
                    <a:pt x="113" y="244"/>
                  </a:lnTo>
                  <a:lnTo>
                    <a:pt x="113" y="257"/>
                  </a:lnTo>
                  <a:lnTo>
                    <a:pt x="111" y="257"/>
                  </a:lnTo>
                  <a:lnTo>
                    <a:pt x="101" y="257"/>
                  </a:lnTo>
                  <a:lnTo>
                    <a:pt x="94" y="257"/>
                  </a:lnTo>
                  <a:lnTo>
                    <a:pt x="84" y="257"/>
                  </a:lnTo>
                  <a:lnTo>
                    <a:pt x="71" y="255"/>
                  </a:lnTo>
                  <a:lnTo>
                    <a:pt x="69" y="255"/>
                  </a:lnTo>
                  <a:lnTo>
                    <a:pt x="44" y="253"/>
                  </a:lnTo>
                  <a:lnTo>
                    <a:pt x="30" y="253"/>
                  </a:lnTo>
                  <a:lnTo>
                    <a:pt x="2" y="251"/>
                  </a:lnTo>
                  <a:lnTo>
                    <a:pt x="0" y="251"/>
                  </a:lnTo>
                  <a:lnTo>
                    <a:pt x="0" y="249"/>
                  </a:lnTo>
                  <a:lnTo>
                    <a:pt x="0" y="242"/>
                  </a:lnTo>
                  <a:lnTo>
                    <a:pt x="2" y="238"/>
                  </a:lnTo>
                  <a:lnTo>
                    <a:pt x="2" y="234"/>
                  </a:lnTo>
                  <a:lnTo>
                    <a:pt x="2" y="226"/>
                  </a:lnTo>
                  <a:lnTo>
                    <a:pt x="2" y="224"/>
                  </a:lnTo>
                  <a:lnTo>
                    <a:pt x="0" y="223"/>
                  </a:lnTo>
                  <a:lnTo>
                    <a:pt x="2" y="217"/>
                  </a:lnTo>
                  <a:lnTo>
                    <a:pt x="2" y="209"/>
                  </a:lnTo>
                  <a:lnTo>
                    <a:pt x="0" y="203"/>
                  </a:lnTo>
                  <a:lnTo>
                    <a:pt x="0" y="194"/>
                  </a:lnTo>
                  <a:lnTo>
                    <a:pt x="0" y="192"/>
                  </a:lnTo>
                  <a:lnTo>
                    <a:pt x="0" y="190"/>
                  </a:lnTo>
                  <a:lnTo>
                    <a:pt x="0" y="188"/>
                  </a:lnTo>
                  <a:lnTo>
                    <a:pt x="2" y="186"/>
                  </a:lnTo>
                  <a:lnTo>
                    <a:pt x="0" y="182"/>
                  </a:lnTo>
                  <a:lnTo>
                    <a:pt x="0" y="178"/>
                  </a:lnTo>
                  <a:lnTo>
                    <a:pt x="0" y="175"/>
                  </a:lnTo>
                  <a:lnTo>
                    <a:pt x="0" y="173"/>
                  </a:lnTo>
                  <a:lnTo>
                    <a:pt x="0" y="169"/>
                  </a:lnTo>
                  <a:lnTo>
                    <a:pt x="0" y="153"/>
                  </a:lnTo>
                  <a:lnTo>
                    <a:pt x="0" y="142"/>
                  </a:lnTo>
                  <a:lnTo>
                    <a:pt x="0" y="132"/>
                  </a:lnTo>
                  <a:lnTo>
                    <a:pt x="0" y="130"/>
                  </a:lnTo>
                  <a:lnTo>
                    <a:pt x="0" y="128"/>
                  </a:lnTo>
                  <a:lnTo>
                    <a:pt x="0" y="119"/>
                  </a:lnTo>
                  <a:lnTo>
                    <a:pt x="0" y="117"/>
                  </a:lnTo>
                  <a:lnTo>
                    <a:pt x="0" y="113"/>
                  </a:lnTo>
                  <a:lnTo>
                    <a:pt x="0" y="111"/>
                  </a:lnTo>
                  <a:lnTo>
                    <a:pt x="0" y="107"/>
                  </a:lnTo>
                  <a:lnTo>
                    <a:pt x="0" y="102"/>
                  </a:lnTo>
                  <a:lnTo>
                    <a:pt x="0" y="96"/>
                  </a:lnTo>
                  <a:lnTo>
                    <a:pt x="0" y="90"/>
                  </a:lnTo>
                  <a:lnTo>
                    <a:pt x="0" y="88"/>
                  </a:lnTo>
                  <a:lnTo>
                    <a:pt x="0" y="86"/>
                  </a:lnTo>
                  <a:lnTo>
                    <a:pt x="0" y="84"/>
                  </a:lnTo>
                  <a:lnTo>
                    <a:pt x="0" y="82"/>
                  </a:lnTo>
                  <a:lnTo>
                    <a:pt x="0" y="77"/>
                  </a:lnTo>
                  <a:lnTo>
                    <a:pt x="0" y="73"/>
                  </a:lnTo>
                  <a:lnTo>
                    <a:pt x="0" y="55"/>
                  </a:lnTo>
                  <a:lnTo>
                    <a:pt x="0" y="54"/>
                  </a:lnTo>
                  <a:lnTo>
                    <a:pt x="0" y="50"/>
                  </a:lnTo>
                  <a:lnTo>
                    <a:pt x="0" y="48"/>
                  </a:lnTo>
                  <a:lnTo>
                    <a:pt x="0" y="46"/>
                  </a:lnTo>
                  <a:lnTo>
                    <a:pt x="0" y="48"/>
                  </a:lnTo>
                  <a:lnTo>
                    <a:pt x="0" y="50"/>
                  </a:lnTo>
                  <a:lnTo>
                    <a:pt x="0" y="48"/>
                  </a:lnTo>
                  <a:lnTo>
                    <a:pt x="0" y="46"/>
                  </a:lnTo>
                  <a:lnTo>
                    <a:pt x="2" y="46"/>
                  </a:lnTo>
                  <a:lnTo>
                    <a:pt x="3" y="46"/>
                  </a:lnTo>
                  <a:lnTo>
                    <a:pt x="5" y="46"/>
                  </a:lnTo>
                  <a:lnTo>
                    <a:pt x="7" y="46"/>
                  </a:lnTo>
                  <a:lnTo>
                    <a:pt x="11" y="46"/>
                  </a:lnTo>
                  <a:lnTo>
                    <a:pt x="15" y="46"/>
                  </a:lnTo>
                  <a:lnTo>
                    <a:pt x="17" y="46"/>
                  </a:lnTo>
                  <a:lnTo>
                    <a:pt x="21" y="46"/>
                  </a:lnTo>
                  <a:lnTo>
                    <a:pt x="25" y="46"/>
                  </a:lnTo>
                  <a:lnTo>
                    <a:pt x="38" y="48"/>
                  </a:lnTo>
                  <a:lnTo>
                    <a:pt x="48" y="48"/>
                  </a:lnTo>
                  <a:lnTo>
                    <a:pt x="51" y="48"/>
                  </a:lnTo>
                  <a:lnTo>
                    <a:pt x="59" y="50"/>
                  </a:lnTo>
                  <a:lnTo>
                    <a:pt x="61" y="48"/>
                  </a:lnTo>
                  <a:lnTo>
                    <a:pt x="65" y="50"/>
                  </a:lnTo>
                  <a:lnTo>
                    <a:pt x="69" y="50"/>
                  </a:lnTo>
                  <a:lnTo>
                    <a:pt x="71" y="50"/>
                  </a:lnTo>
                  <a:lnTo>
                    <a:pt x="75" y="50"/>
                  </a:lnTo>
                  <a:lnTo>
                    <a:pt x="78" y="50"/>
                  </a:lnTo>
                  <a:lnTo>
                    <a:pt x="86" y="50"/>
                  </a:lnTo>
                  <a:lnTo>
                    <a:pt x="92" y="50"/>
                  </a:lnTo>
                  <a:lnTo>
                    <a:pt x="94" y="36"/>
                  </a:lnTo>
                  <a:lnTo>
                    <a:pt x="94" y="9"/>
                  </a:lnTo>
                  <a:lnTo>
                    <a:pt x="105" y="11"/>
                  </a:lnTo>
                  <a:lnTo>
                    <a:pt x="107" y="11"/>
                  </a:lnTo>
                  <a:lnTo>
                    <a:pt x="119" y="11"/>
                  </a:lnTo>
                  <a:lnTo>
                    <a:pt x="123" y="11"/>
                  </a:lnTo>
                  <a:lnTo>
                    <a:pt x="124" y="11"/>
                  </a:lnTo>
                  <a:lnTo>
                    <a:pt x="126" y="11"/>
                  </a:lnTo>
                  <a:lnTo>
                    <a:pt x="128" y="13"/>
                  </a:lnTo>
                  <a:lnTo>
                    <a:pt x="132" y="11"/>
                  </a:lnTo>
                  <a:lnTo>
                    <a:pt x="134" y="11"/>
                  </a:lnTo>
                  <a:lnTo>
                    <a:pt x="136" y="11"/>
                  </a:lnTo>
                  <a:lnTo>
                    <a:pt x="148" y="13"/>
                  </a:lnTo>
                  <a:lnTo>
                    <a:pt x="149" y="0"/>
                  </a:lnTo>
                  <a:lnTo>
                    <a:pt x="159" y="0"/>
                  </a:lnTo>
                  <a:close/>
                  <a:moveTo>
                    <a:pt x="0" y="165"/>
                  </a:moveTo>
                  <a:lnTo>
                    <a:pt x="0" y="167"/>
                  </a:lnTo>
                  <a:lnTo>
                    <a:pt x="0" y="165"/>
                  </a:lnTo>
                  <a:lnTo>
                    <a:pt x="0" y="161"/>
                  </a:lnTo>
                  <a:lnTo>
                    <a:pt x="0" y="163"/>
                  </a:lnTo>
                  <a:lnTo>
                    <a:pt x="0" y="165"/>
                  </a:lnTo>
                  <a:close/>
                  <a:moveTo>
                    <a:pt x="0" y="178"/>
                  </a:moveTo>
                  <a:lnTo>
                    <a:pt x="0" y="180"/>
                  </a:lnTo>
                  <a:lnTo>
                    <a:pt x="0" y="175"/>
                  </a:lnTo>
                  <a:lnTo>
                    <a:pt x="0" y="178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81609" tIns="40781" rIns="81609" bIns="40781" anchor="t" anchorCtr="0">
              <a:noAutofit/>
            </a:bodyPr>
            <a:lstStyle/>
            <a:p>
              <a:pPr>
                <a:buClr>
                  <a:srgbClr val="000000"/>
                </a:buClr>
                <a:buSzPts val="1700"/>
              </a:pPr>
              <a:endParaRPr sz="32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61" name="Shape 1161"/>
            <p:cNvSpPr/>
            <p:nvPr/>
          </p:nvSpPr>
          <p:spPr>
            <a:xfrm>
              <a:off x="2373313" y="4611687"/>
              <a:ext cx="361950" cy="407987"/>
            </a:xfrm>
            <a:custGeom>
              <a:avLst/>
              <a:gdLst/>
              <a:ahLst/>
              <a:cxnLst/>
              <a:rect l="0" t="0" r="0" b="0"/>
              <a:pathLst>
                <a:path w="228" h="257" extrusionOk="0">
                  <a:moveTo>
                    <a:pt x="163" y="0"/>
                  </a:moveTo>
                  <a:lnTo>
                    <a:pt x="167" y="2"/>
                  </a:lnTo>
                  <a:lnTo>
                    <a:pt x="174" y="2"/>
                  </a:lnTo>
                  <a:lnTo>
                    <a:pt x="196" y="2"/>
                  </a:lnTo>
                  <a:lnTo>
                    <a:pt x="203" y="2"/>
                  </a:lnTo>
                  <a:lnTo>
                    <a:pt x="209" y="4"/>
                  </a:lnTo>
                  <a:lnTo>
                    <a:pt x="224" y="4"/>
                  </a:lnTo>
                  <a:lnTo>
                    <a:pt x="228" y="4"/>
                  </a:lnTo>
                  <a:lnTo>
                    <a:pt x="228" y="40"/>
                  </a:lnTo>
                  <a:lnTo>
                    <a:pt x="228" y="44"/>
                  </a:lnTo>
                  <a:lnTo>
                    <a:pt x="226" y="61"/>
                  </a:lnTo>
                  <a:lnTo>
                    <a:pt x="184" y="57"/>
                  </a:lnTo>
                  <a:lnTo>
                    <a:pt x="184" y="69"/>
                  </a:lnTo>
                  <a:lnTo>
                    <a:pt x="172" y="67"/>
                  </a:lnTo>
                  <a:lnTo>
                    <a:pt x="172" y="80"/>
                  </a:lnTo>
                  <a:lnTo>
                    <a:pt x="146" y="79"/>
                  </a:lnTo>
                  <a:lnTo>
                    <a:pt x="144" y="132"/>
                  </a:lnTo>
                  <a:lnTo>
                    <a:pt x="128" y="132"/>
                  </a:lnTo>
                  <a:lnTo>
                    <a:pt x="126" y="176"/>
                  </a:lnTo>
                  <a:lnTo>
                    <a:pt x="134" y="176"/>
                  </a:lnTo>
                  <a:lnTo>
                    <a:pt x="142" y="178"/>
                  </a:lnTo>
                  <a:lnTo>
                    <a:pt x="142" y="190"/>
                  </a:lnTo>
                  <a:lnTo>
                    <a:pt x="126" y="190"/>
                  </a:lnTo>
                  <a:lnTo>
                    <a:pt x="124" y="201"/>
                  </a:lnTo>
                  <a:lnTo>
                    <a:pt x="109" y="201"/>
                  </a:lnTo>
                  <a:lnTo>
                    <a:pt x="105" y="211"/>
                  </a:lnTo>
                  <a:lnTo>
                    <a:pt x="103" y="224"/>
                  </a:lnTo>
                  <a:lnTo>
                    <a:pt x="103" y="230"/>
                  </a:lnTo>
                  <a:lnTo>
                    <a:pt x="115" y="230"/>
                  </a:lnTo>
                  <a:lnTo>
                    <a:pt x="113" y="244"/>
                  </a:lnTo>
                  <a:lnTo>
                    <a:pt x="113" y="257"/>
                  </a:lnTo>
                  <a:lnTo>
                    <a:pt x="111" y="257"/>
                  </a:lnTo>
                  <a:lnTo>
                    <a:pt x="101" y="257"/>
                  </a:lnTo>
                  <a:lnTo>
                    <a:pt x="94" y="257"/>
                  </a:lnTo>
                  <a:lnTo>
                    <a:pt x="84" y="257"/>
                  </a:lnTo>
                  <a:lnTo>
                    <a:pt x="71" y="255"/>
                  </a:lnTo>
                  <a:lnTo>
                    <a:pt x="69" y="255"/>
                  </a:lnTo>
                  <a:lnTo>
                    <a:pt x="44" y="253"/>
                  </a:lnTo>
                  <a:lnTo>
                    <a:pt x="30" y="253"/>
                  </a:lnTo>
                  <a:lnTo>
                    <a:pt x="2" y="251"/>
                  </a:lnTo>
                  <a:lnTo>
                    <a:pt x="0" y="251"/>
                  </a:lnTo>
                  <a:lnTo>
                    <a:pt x="0" y="249"/>
                  </a:lnTo>
                  <a:lnTo>
                    <a:pt x="0" y="242"/>
                  </a:lnTo>
                  <a:lnTo>
                    <a:pt x="2" y="238"/>
                  </a:lnTo>
                  <a:lnTo>
                    <a:pt x="2" y="234"/>
                  </a:lnTo>
                  <a:lnTo>
                    <a:pt x="2" y="226"/>
                  </a:lnTo>
                  <a:lnTo>
                    <a:pt x="2" y="224"/>
                  </a:lnTo>
                  <a:lnTo>
                    <a:pt x="0" y="223"/>
                  </a:lnTo>
                  <a:lnTo>
                    <a:pt x="2" y="217"/>
                  </a:lnTo>
                  <a:lnTo>
                    <a:pt x="2" y="209"/>
                  </a:lnTo>
                  <a:lnTo>
                    <a:pt x="0" y="203"/>
                  </a:lnTo>
                  <a:lnTo>
                    <a:pt x="0" y="194"/>
                  </a:lnTo>
                  <a:lnTo>
                    <a:pt x="0" y="192"/>
                  </a:lnTo>
                  <a:lnTo>
                    <a:pt x="0" y="190"/>
                  </a:lnTo>
                  <a:lnTo>
                    <a:pt x="0" y="188"/>
                  </a:lnTo>
                  <a:lnTo>
                    <a:pt x="2" y="186"/>
                  </a:lnTo>
                  <a:lnTo>
                    <a:pt x="0" y="182"/>
                  </a:lnTo>
                  <a:lnTo>
                    <a:pt x="0" y="178"/>
                  </a:lnTo>
                  <a:lnTo>
                    <a:pt x="0" y="175"/>
                  </a:lnTo>
                  <a:lnTo>
                    <a:pt x="0" y="173"/>
                  </a:lnTo>
                  <a:lnTo>
                    <a:pt x="0" y="169"/>
                  </a:lnTo>
                  <a:lnTo>
                    <a:pt x="0" y="153"/>
                  </a:lnTo>
                  <a:lnTo>
                    <a:pt x="0" y="142"/>
                  </a:lnTo>
                  <a:lnTo>
                    <a:pt x="0" y="132"/>
                  </a:lnTo>
                  <a:lnTo>
                    <a:pt x="0" y="130"/>
                  </a:lnTo>
                  <a:lnTo>
                    <a:pt x="0" y="128"/>
                  </a:lnTo>
                  <a:lnTo>
                    <a:pt x="0" y="119"/>
                  </a:lnTo>
                  <a:lnTo>
                    <a:pt x="0" y="117"/>
                  </a:lnTo>
                  <a:lnTo>
                    <a:pt x="0" y="113"/>
                  </a:lnTo>
                  <a:lnTo>
                    <a:pt x="0" y="111"/>
                  </a:lnTo>
                  <a:lnTo>
                    <a:pt x="0" y="107"/>
                  </a:lnTo>
                  <a:lnTo>
                    <a:pt x="0" y="102"/>
                  </a:lnTo>
                  <a:lnTo>
                    <a:pt x="0" y="96"/>
                  </a:lnTo>
                  <a:lnTo>
                    <a:pt x="0" y="90"/>
                  </a:lnTo>
                  <a:lnTo>
                    <a:pt x="0" y="88"/>
                  </a:lnTo>
                  <a:lnTo>
                    <a:pt x="0" y="86"/>
                  </a:lnTo>
                  <a:lnTo>
                    <a:pt x="0" y="84"/>
                  </a:lnTo>
                  <a:lnTo>
                    <a:pt x="0" y="82"/>
                  </a:lnTo>
                  <a:lnTo>
                    <a:pt x="0" y="77"/>
                  </a:lnTo>
                  <a:lnTo>
                    <a:pt x="0" y="73"/>
                  </a:lnTo>
                  <a:lnTo>
                    <a:pt x="0" y="55"/>
                  </a:lnTo>
                  <a:lnTo>
                    <a:pt x="0" y="54"/>
                  </a:lnTo>
                  <a:lnTo>
                    <a:pt x="0" y="50"/>
                  </a:lnTo>
                  <a:lnTo>
                    <a:pt x="0" y="48"/>
                  </a:lnTo>
                  <a:lnTo>
                    <a:pt x="0" y="46"/>
                  </a:lnTo>
                  <a:lnTo>
                    <a:pt x="0" y="48"/>
                  </a:lnTo>
                  <a:lnTo>
                    <a:pt x="0" y="50"/>
                  </a:lnTo>
                  <a:lnTo>
                    <a:pt x="0" y="48"/>
                  </a:lnTo>
                  <a:lnTo>
                    <a:pt x="0" y="46"/>
                  </a:lnTo>
                  <a:lnTo>
                    <a:pt x="2" y="46"/>
                  </a:lnTo>
                  <a:lnTo>
                    <a:pt x="3" y="46"/>
                  </a:lnTo>
                  <a:lnTo>
                    <a:pt x="5" y="46"/>
                  </a:lnTo>
                  <a:lnTo>
                    <a:pt x="7" y="46"/>
                  </a:lnTo>
                  <a:lnTo>
                    <a:pt x="11" y="46"/>
                  </a:lnTo>
                  <a:lnTo>
                    <a:pt x="15" y="46"/>
                  </a:lnTo>
                  <a:lnTo>
                    <a:pt x="17" y="46"/>
                  </a:lnTo>
                  <a:lnTo>
                    <a:pt x="21" y="46"/>
                  </a:lnTo>
                  <a:lnTo>
                    <a:pt x="25" y="46"/>
                  </a:lnTo>
                  <a:lnTo>
                    <a:pt x="38" y="48"/>
                  </a:lnTo>
                  <a:lnTo>
                    <a:pt x="48" y="48"/>
                  </a:lnTo>
                  <a:lnTo>
                    <a:pt x="51" y="48"/>
                  </a:lnTo>
                  <a:lnTo>
                    <a:pt x="59" y="50"/>
                  </a:lnTo>
                  <a:lnTo>
                    <a:pt x="61" y="48"/>
                  </a:lnTo>
                  <a:lnTo>
                    <a:pt x="65" y="50"/>
                  </a:lnTo>
                  <a:lnTo>
                    <a:pt x="69" y="50"/>
                  </a:lnTo>
                  <a:lnTo>
                    <a:pt x="71" y="50"/>
                  </a:lnTo>
                  <a:lnTo>
                    <a:pt x="75" y="50"/>
                  </a:lnTo>
                  <a:lnTo>
                    <a:pt x="78" y="50"/>
                  </a:lnTo>
                  <a:lnTo>
                    <a:pt x="86" y="50"/>
                  </a:lnTo>
                  <a:lnTo>
                    <a:pt x="92" y="50"/>
                  </a:lnTo>
                  <a:lnTo>
                    <a:pt x="94" y="36"/>
                  </a:lnTo>
                  <a:lnTo>
                    <a:pt x="94" y="9"/>
                  </a:lnTo>
                  <a:lnTo>
                    <a:pt x="105" y="11"/>
                  </a:lnTo>
                  <a:lnTo>
                    <a:pt x="107" y="11"/>
                  </a:lnTo>
                  <a:lnTo>
                    <a:pt x="119" y="11"/>
                  </a:lnTo>
                  <a:lnTo>
                    <a:pt x="123" y="11"/>
                  </a:lnTo>
                  <a:lnTo>
                    <a:pt x="124" y="11"/>
                  </a:lnTo>
                  <a:lnTo>
                    <a:pt x="126" y="11"/>
                  </a:lnTo>
                  <a:lnTo>
                    <a:pt x="128" y="13"/>
                  </a:lnTo>
                  <a:lnTo>
                    <a:pt x="132" y="11"/>
                  </a:lnTo>
                  <a:lnTo>
                    <a:pt x="134" y="11"/>
                  </a:lnTo>
                  <a:lnTo>
                    <a:pt x="136" y="11"/>
                  </a:lnTo>
                  <a:lnTo>
                    <a:pt x="148" y="13"/>
                  </a:lnTo>
                  <a:lnTo>
                    <a:pt x="149" y="0"/>
                  </a:lnTo>
                  <a:lnTo>
                    <a:pt x="159" y="0"/>
                  </a:lnTo>
                  <a:lnTo>
                    <a:pt x="163" y="0"/>
                  </a:lnTo>
                  <a:moveTo>
                    <a:pt x="0" y="167"/>
                  </a:moveTo>
                  <a:lnTo>
                    <a:pt x="0" y="167"/>
                  </a:lnTo>
                  <a:lnTo>
                    <a:pt x="0" y="165"/>
                  </a:lnTo>
                  <a:lnTo>
                    <a:pt x="0" y="161"/>
                  </a:lnTo>
                  <a:lnTo>
                    <a:pt x="0" y="163"/>
                  </a:lnTo>
                  <a:lnTo>
                    <a:pt x="0" y="165"/>
                  </a:lnTo>
                  <a:lnTo>
                    <a:pt x="0" y="167"/>
                  </a:lnTo>
                  <a:moveTo>
                    <a:pt x="0" y="178"/>
                  </a:moveTo>
                  <a:lnTo>
                    <a:pt x="0" y="180"/>
                  </a:lnTo>
                  <a:lnTo>
                    <a:pt x="0" y="175"/>
                  </a:lnTo>
                  <a:lnTo>
                    <a:pt x="0" y="178"/>
                  </a:lnTo>
                </a:path>
              </a:pathLst>
            </a:custGeom>
            <a:solidFill>
              <a:srgbClr val="56B2CB"/>
            </a:solidFill>
            <a:ln w="9525" cap="sq" cmpd="sng">
              <a:solidFill>
                <a:srgbClr val="000000"/>
              </a:solidFill>
              <a:prstDash val="solid"/>
              <a:miter lim="8000"/>
              <a:headEnd type="none" w="sm" len="sm"/>
              <a:tailEnd type="none" w="sm" len="sm"/>
            </a:ln>
          </p:spPr>
          <p:txBody>
            <a:bodyPr spcFirstLastPara="1" wrap="square" lIns="81609" tIns="40781" rIns="81609" bIns="40781" anchor="t" anchorCtr="0">
              <a:noAutofit/>
            </a:bodyPr>
            <a:lstStyle/>
            <a:p>
              <a:pPr>
                <a:buClr>
                  <a:srgbClr val="000000"/>
                </a:buClr>
                <a:buSzPts val="1700"/>
              </a:pPr>
              <a:endParaRPr sz="32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62" name="Shape 1162"/>
            <p:cNvSpPr/>
            <p:nvPr/>
          </p:nvSpPr>
          <p:spPr>
            <a:xfrm>
              <a:off x="101600" y="1355725"/>
              <a:ext cx="1427163" cy="1616075"/>
            </a:xfrm>
            <a:custGeom>
              <a:avLst/>
              <a:gdLst/>
              <a:ahLst/>
              <a:cxnLst/>
              <a:rect l="0" t="0" r="0" b="0"/>
              <a:pathLst>
                <a:path w="899" h="1018" extrusionOk="0">
                  <a:moveTo>
                    <a:pt x="346" y="2"/>
                  </a:moveTo>
                  <a:lnTo>
                    <a:pt x="369" y="4"/>
                  </a:lnTo>
                  <a:lnTo>
                    <a:pt x="396" y="4"/>
                  </a:lnTo>
                  <a:lnTo>
                    <a:pt x="398" y="4"/>
                  </a:lnTo>
                  <a:lnTo>
                    <a:pt x="405" y="4"/>
                  </a:lnTo>
                  <a:lnTo>
                    <a:pt x="461" y="4"/>
                  </a:lnTo>
                  <a:lnTo>
                    <a:pt x="472" y="5"/>
                  </a:lnTo>
                  <a:lnTo>
                    <a:pt x="494" y="5"/>
                  </a:lnTo>
                  <a:lnTo>
                    <a:pt x="519" y="5"/>
                  </a:lnTo>
                  <a:lnTo>
                    <a:pt x="524" y="5"/>
                  </a:lnTo>
                  <a:lnTo>
                    <a:pt x="534" y="5"/>
                  </a:lnTo>
                  <a:lnTo>
                    <a:pt x="542" y="5"/>
                  </a:lnTo>
                  <a:lnTo>
                    <a:pt x="557" y="5"/>
                  </a:lnTo>
                  <a:lnTo>
                    <a:pt x="584" y="7"/>
                  </a:lnTo>
                  <a:lnTo>
                    <a:pt x="603" y="7"/>
                  </a:lnTo>
                  <a:lnTo>
                    <a:pt x="615" y="7"/>
                  </a:lnTo>
                  <a:lnTo>
                    <a:pt x="641" y="7"/>
                  </a:lnTo>
                  <a:lnTo>
                    <a:pt x="645" y="7"/>
                  </a:lnTo>
                  <a:lnTo>
                    <a:pt x="653" y="7"/>
                  </a:lnTo>
                  <a:lnTo>
                    <a:pt x="657" y="7"/>
                  </a:lnTo>
                  <a:lnTo>
                    <a:pt x="663" y="7"/>
                  </a:lnTo>
                  <a:lnTo>
                    <a:pt x="668" y="7"/>
                  </a:lnTo>
                  <a:lnTo>
                    <a:pt x="668" y="29"/>
                  </a:lnTo>
                  <a:lnTo>
                    <a:pt x="641" y="29"/>
                  </a:lnTo>
                  <a:lnTo>
                    <a:pt x="641" y="30"/>
                  </a:lnTo>
                  <a:lnTo>
                    <a:pt x="641" y="46"/>
                  </a:lnTo>
                  <a:lnTo>
                    <a:pt x="668" y="46"/>
                  </a:lnTo>
                  <a:lnTo>
                    <a:pt x="668" y="78"/>
                  </a:lnTo>
                  <a:lnTo>
                    <a:pt x="668" y="82"/>
                  </a:lnTo>
                  <a:lnTo>
                    <a:pt x="668" y="86"/>
                  </a:lnTo>
                  <a:lnTo>
                    <a:pt x="668" y="111"/>
                  </a:lnTo>
                  <a:lnTo>
                    <a:pt x="693" y="111"/>
                  </a:lnTo>
                  <a:lnTo>
                    <a:pt x="691" y="128"/>
                  </a:lnTo>
                  <a:lnTo>
                    <a:pt x="691" y="136"/>
                  </a:lnTo>
                  <a:lnTo>
                    <a:pt x="693" y="136"/>
                  </a:lnTo>
                  <a:lnTo>
                    <a:pt x="745" y="136"/>
                  </a:lnTo>
                  <a:lnTo>
                    <a:pt x="745" y="153"/>
                  </a:lnTo>
                  <a:lnTo>
                    <a:pt x="730" y="153"/>
                  </a:lnTo>
                  <a:lnTo>
                    <a:pt x="730" y="167"/>
                  </a:lnTo>
                  <a:lnTo>
                    <a:pt x="718" y="167"/>
                  </a:lnTo>
                  <a:lnTo>
                    <a:pt x="720" y="167"/>
                  </a:lnTo>
                  <a:lnTo>
                    <a:pt x="726" y="174"/>
                  </a:lnTo>
                  <a:lnTo>
                    <a:pt x="728" y="174"/>
                  </a:lnTo>
                  <a:lnTo>
                    <a:pt x="730" y="174"/>
                  </a:lnTo>
                  <a:lnTo>
                    <a:pt x="732" y="174"/>
                  </a:lnTo>
                  <a:lnTo>
                    <a:pt x="734" y="174"/>
                  </a:lnTo>
                  <a:lnTo>
                    <a:pt x="735" y="174"/>
                  </a:lnTo>
                  <a:lnTo>
                    <a:pt x="737" y="173"/>
                  </a:lnTo>
                  <a:lnTo>
                    <a:pt x="739" y="171"/>
                  </a:lnTo>
                  <a:lnTo>
                    <a:pt x="739" y="169"/>
                  </a:lnTo>
                  <a:lnTo>
                    <a:pt x="741" y="169"/>
                  </a:lnTo>
                  <a:lnTo>
                    <a:pt x="745" y="167"/>
                  </a:lnTo>
                  <a:lnTo>
                    <a:pt x="770" y="167"/>
                  </a:lnTo>
                  <a:lnTo>
                    <a:pt x="770" y="155"/>
                  </a:lnTo>
                  <a:lnTo>
                    <a:pt x="799" y="155"/>
                  </a:lnTo>
                  <a:lnTo>
                    <a:pt x="799" y="190"/>
                  </a:lnTo>
                  <a:lnTo>
                    <a:pt x="835" y="190"/>
                  </a:lnTo>
                  <a:lnTo>
                    <a:pt x="835" y="196"/>
                  </a:lnTo>
                  <a:lnTo>
                    <a:pt x="835" y="215"/>
                  </a:lnTo>
                  <a:lnTo>
                    <a:pt x="826" y="215"/>
                  </a:lnTo>
                  <a:lnTo>
                    <a:pt x="826" y="276"/>
                  </a:lnTo>
                  <a:lnTo>
                    <a:pt x="818" y="276"/>
                  </a:lnTo>
                  <a:lnTo>
                    <a:pt x="818" y="299"/>
                  </a:lnTo>
                  <a:lnTo>
                    <a:pt x="812" y="299"/>
                  </a:lnTo>
                  <a:lnTo>
                    <a:pt x="812" y="307"/>
                  </a:lnTo>
                  <a:lnTo>
                    <a:pt x="812" y="309"/>
                  </a:lnTo>
                  <a:lnTo>
                    <a:pt x="812" y="317"/>
                  </a:lnTo>
                  <a:lnTo>
                    <a:pt x="812" y="326"/>
                  </a:lnTo>
                  <a:lnTo>
                    <a:pt x="839" y="324"/>
                  </a:lnTo>
                  <a:lnTo>
                    <a:pt x="839" y="326"/>
                  </a:lnTo>
                  <a:lnTo>
                    <a:pt x="839" y="330"/>
                  </a:lnTo>
                  <a:lnTo>
                    <a:pt x="839" y="332"/>
                  </a:lnTo>
                  <a:lnTo>
                    <a:pt x="839" y="336"/>
                  </a:lnTo>
                  <a:lnTo>
                    <a:pt x="837" y="338"/>
                  </a:lnTo>
                  <a:lnTo>
                    <a:pt x="837" y="340"/>
                  </a:lnTo>
                  <a:lnTo>
                    <a:pt x="833" y="342"/>
                  </a:lnTo>
                  <a:lnTo>
                    <a:pt x="832" y="345"/>
                  </a:lnTo>
                  <a:lnTo>
                    <a:pt x="830" y="345"/>
                  </a:lnTo>
                  <a:lnTo>
                    <a:pt x="830" y="347"/>
                  </a:lnTo>
                  <a:lnTo>
                    <a:pt x="833" y="349"/>
                  </a:lnTo>
                  <a:lnTo>
                    <a:pt x="833" y="351"/>
                  </a:lnTo>
                  <a:lnTo>
                    <a:pt x="835" y="351"/>
                  </a:lnTo>
                  <a:lnTo>
                    <a:pt x="837" y="351"/>
                  </a:lnTo>
                  <a:lnTo>
                    <a:pt x="839" y="349"/>
                  </a:lnTo>
                  <a:lnTo>
                    <a:pt x="839" y="351"/>
                  </a:lnTo>
                  <a:lnTo>
                    <a:pt x="841" y="351"/>
                  </a:lnTo>
                  <a:lnTo>
                    <a:pt x="839" y="353"/>
                  </a:lnTo>
                  <a:lnTo>
                    <a:pt x="837" y="353"/>
                  </a:lnTo>
                  <a:lnTo>
                    <a:pt x="837" y="355"/>
                  </a:lnTo>
                  <a:lnTo>
                    <a:pt x="835" y="355"/>
                  </a:lnTo>
                  <a:lnTo>
                    <a:pt x="835" y="357"/>
                  </a:lnTo>
                  <a:lnTo>
                    <a:pt x="835" y="359"/>
                  </a:lnTo>
                  <a:lnTo>
                    <a:pt x="835" y="361"/>
                  </a:lnTo>
                  <a:lnTo>
                    <a:pt x="835" y="363"/>
                  </a:lnTo>
                  <a:lnTo>
                    <a:pt x="833" y="363"/>
                  </a:lnTo>
                  <a:lnTo>
                    <a:pt x="830" y="363"/>
                  </a:lnTo>
                  <a:lnTo>
                    <a:pt x="828" y="363"/>
                  </a:lnTo>
                  <a:lnTo>
                    <a:pt x="828" y="365"/>
                  </a:lnTo>
                  <a:lnTo>
                    <a:pt x="828" y="367"/>
                  </a:lnTo>
                  <a:lnTo>
                    <a:pt x="828" y="368"/>
                  </a:lnTo>
                  <a:lnTo>
                    <a:pt x="830" y="368"/>
                  </a:lnTo>
                  <a:lnTo>
                    <a:pt x="832" y="370"/>
                  </a:lnTo>
                  <a:lnTo>
                    <a:pt x="833" y="368"/>
                  </a:lnTo>
                  <a:lnTo>
                    <a:pt x="835" y="368"/>
                  </a:lnTo>
                  <a:lnTo>
                    <a:pt x="835" y="370"/>
                  </a:lnTo>
                  <a:lnTo>
                    <a:pt x="833" y="374"/>
                  </a:lnTo>
                  <a:lnTo>
                    <a:pt x="833" y="376"/>
                  </a:lnTo>
                  <a:lnTo>
                    <a:pt x="833" y="378"/>
                  </a:lnTo>
                  <a:lnTo>
                    <a:pt x="833" y="380"/>
                  </a:lnTo>
                  <a:lnTo>
                    <a:pt x="830" y="380"/>
                  </a:lnTo>
                  <a:lnTo>
                    <a:pt x="824" y="380"/>
                  </a:lnTo>
                  <a:lnTo>
                    <a:pt x="824" y="382"/>
                  </a:lnTo>
                  <a:lnTo>
                    <a:pt x="822" y="382"/>
                  </a:lnTo>
                  <a:lnTo>
                    <a:pt x="824" y="384"/>
                  </a:lnTo>
                  <a:lnTo>
                    <a:pt x="824" y="386"/>
                  </a:lnTo>
                  <a:lnTo>
                    <a:pt x="826" y="386"/>
                  </a:lnTo>
                  <a:lnTo>
                    <a:pt x="828" y="388"/>
                  </a:lnTo>
                  <a:lnTo>
                    <a:pt x="828" y="390"/>
                  </a:lnTo>
                  <a:lnTo>
                    <a:pt x="828" y="393"/>
                  </a:lnTo>
                  <a:lnTo>
                    <a:pt x="828" y="395"/>
                  </a:lnTo>
                  <a:lnTo>
                    <a:pt x="826" y="395"/>
                  </a:lnTo>
                  <a:lnTo>
                    <a:pt x="824" y="393"/>
                  </a:lnTo>
                  <a:lnTo>
                    <a:pt x="824" y="407"/>
                  </a:lnTo>
                  <a:lnTo>
                    <a:pt x="824" y="418"/>
                  </a:lnTo>
                  <a:lnTo>
                    <a:pt x="824" y="432"/>
                  </a:lnTo>
                  <a:lnTo>
                    <a:pt x="820" y="432"/>
                  </a:lnTo>
                  <a:lnTo>
                    <a:pt x="820" y="434"/>
                  </a:lnTo>
                  <a:lnTo>
                    <a:pt x="816" y="438"/>
                  </a:lnTo>
                  <a:lnTo>
                    <a:pt x="810" y="449"/>
                  </a:lnTo>
                  <a:lnTo>
                    <a:pt x="808" y="451"/>
                  </a:lnTo>
                  <a:lnTo>
                    <a:pt x="805" y="453"/>
                  </a:lnTo>
                  <a:lnTo>
                    <a:pt x="801" y="455"/>
                  </a:lnTo>
                  <a:lnTo>
                    <a:pt x="801" y="461"/>
                  </a:lnTo>
                  <a:lnTo>
                    <a:pt x="801" y="489"/>
                  </a:lnTo>
                  <a:lnTo>
                    <a:pt x="812" y="489"/>
                  </a:lnTo>
                  <a:lnTo>
                    <a:pt x="828" y="489"/>
                  </a:lnTo>
                  <a:lnTo>
                    <a:pt x="828" y="514"/>
                  </a:lnTo>
                  <a:lnTo>
                    <a:pt x="828" y="534"/>
                  </a:lnTo>
                  <a:lnTo>
                    <a:pt x="828" y="568"/>
                  </a:lnTo>
                  <a:lnTo>
                    <a:pt x="835" y="568"/>
                  </a:lnTo>
                  <a:lnTo>
                    <a:pt x="839" y="568"/>
                  </a:lnTo>
                  <a:lnTo>
                    <a:pt x="839" y="595"/>
                  </a:lnTo>
                  <a:lnTo>
                    <a:pt x="853" y="595"/>
                  </a:lnTo>
                  <a:lnTo>
                    <a:pt x="853" y="622"/>
                  </a:lnTo>
                  <a:lnTo>
                    <a:pt x="853" y="662"/>
                  </a:lnTo>
                  <a:lnTo>
                    <a:pt x="853" y="678"/>
                  </a:lnTo>
                  <a:lnTo>
                    <a:pt x="855" y="678"/>
                  </a:lnTo>
                  <a:lnTo>
                    <a:pt x="889" y="676"/>
                  </a:lnTo>
                  <a:lnTo>
                    <a:pt x="889" y="681"/>
                  </a:lnTo>
                  <a:lnTo>
                    <a:pt x="889" y="685"/>
                  </a:lnTo>
                  <a:lnTo>
                    <a:pt x="893" y="689"/>
                  </a:lnTo>
                  <a:lnTo>
                    <a:pt x="895" y="691"/>
                  </a:lnTo>
                  <a:lnTo>
                    <a:pt x="897" y="693"/>
                  </a:lnTo>
                  <a:lnTo>
                    <a:pt x="897" y="695"/>
                  </a:lnTo>
                  <a:lnTo>
                    <a:pt x="899" y="697"/>
                  </a:lnTo>
                  <a:lnTo>
                    <a:pt x="897" y="699"/>
                  </a:lnTo>
                  <a:lnTo>
                    <a:pt x="895" y="701"/>
                  </a:lnTo>
                  <a:lnTo>
                    <a:pt x="889" y="701"/>
                  </a:lnTo>
                  <a:lnTo>
                    <a:pt x="887" y="703"/>
                  </a:lnTo>
                  <a:lnTo>
                    <a:pt x="887" y="705"/>
                  </a:lnTo>
                  <a:lnTo>
                    <a:pt x="889" y="705"/>
                  </a:lnTo>
                  <a:lnTo>
                    <a:pt x="889" y="706"/>
                  </a:lnTo>
                  <a:lnTo>
                    <a:pt x="891" y="706"/>
                  </a:lnTo>
                  <a:lnTo>
                    <a:pt x="893" y="706"/>
                  </a:lnTo>
                  <a:lnTo>
                    <a:pt x="895" y="708"/>
                  </a:lnTo>
                  <a:lnTo>
                    <a:pt x="895" y="710"/>
                  </a:lnTo>
                  <a:lnTo>
                    <a:pt x="895" y="712"/>
                  </a:lnTo>
                  <a:lnTo>
                    <a:pt x="895" y="714"/>
                  </a:lnTo>
                  <a:lnTo>
                    <a:pt x="893" y="716"/>
                  </a:lnTo>
                  <a:lnTo>
                    <a:pt x="887" y="718"/>
                  </a:lnTo>
                  <a:lnTo>
                    <a:pt x="881" y="718"/>
                  </a:lnTo>
                  <a:lnTo>
                    <a:pt x="878" y="718"/>
                  </a:lnTo>
                  <a:lnTo>
                    <a:pt x="874" y="716"/>
                  </a:lnTo>
                  <a:lnTo>
                    <a:pt x="868" y="714"/>
                  </a:lnTo>
                  <a:lnTo>
                    <a:pt x="864" y="712"/>
                  </a:lnTo>
                  <a:lnTo>
                    <a:pt x="862" y="712"/>
                  </a:lnTo>
                  <a:lnTo>
                    <a:pt x="858" y="710"/>
                  </a:lnTo>
                  <a:lnTo>
                    <a:pt x="856" y="706"/>
                  </a:lnTo>
                  <a:lnTo>
                    <a:pt x="855" y="705"/>
                  </a:lnTo>
                  <a:lnTo>
                    <a:pt x="853" y="703"/>
                  </a:lnTo>
                  <a:lnTo>
                    <a:pt x="853" y="701"/>
                  </a:lnTo>
                  <a:lnTo>
                    <a:pt x="853" y="693"/>
                  </a:lnTo>
                  <a:lnTo>
                    <a:pt x="853" y="691"/>
                  </a:lnTo>
                  <a:lnTo>
                    <a:pt x="853" y="689"/>
                  </a:lnTo>
                  <a:lnTo>
                    <a:pt x="851" y="689"/>
                  </a:lnTo>
                  <a:lnTo>
                    <a:pt x="847" y="691"/>
                  </a:lnTo>
                  <a:lnTo>
                    <a:pt x="845" y="693"/>
                  </a:lnTo>
                  <a:lnTo>
                    <a:pt x="843" y="697"/>
                  </a:lnTo>
                  <a:lnTo>
                    <a:pt x="841" y="703"/>
                  </a:lnTo>
                  <a:lnTo>
                    <a:pt x="845" y="710"/>
                  </a:lnTo>
                  <a:lnTo>
                    <a:pt x="843" y="718"/>
                  </a:lnTo>
                  <a:lnTo>
                    <a:pt x="845" y="724"/>
                  </a:lnTo>
                  <a:lnTo>
                    <a:pt x="845" y="728"/>
                  </a:lnTo>
                  <a:lnTo>
                    <a:pt x="843" y="729"/>
                  </a:lnTo>
                  <a:lnTo>
                    <a:pt x="841" y="731"/>
                  </a:lnTo>
                  <a:lnTo>
                    <a:pt x="839" y="733"/>
                  </a:lnTo>
                  <a:lnTo>
                    <a:pt x="833" y="733"/>
                  </a:lnTo>
                  <a:lnTo>
                    <a:pt x="832" y="735"/>
                  </a:lnTo>
                  <a:lnTo>
                    <a:pt x="830" y="737"/>
                  </a:lnTo>
                  <a:lnTo>
                    <a:pt x="830" y="739"/>
                  </a:lnTo>
                  <a:lnTo>
                    <a:pt x="830" y="745"/>
                  </a:lnTo>
                  <a:lnTo>
                    <a:pt x="832" y="749"/>
                  </a:lnTo>
                  <a:lnTo>
                    <a:pt x="833" y="751"/>
                  </a:lnTo>
                  <a:lnTo>
                    <a:pt x="833" y="754"/>
                  </a:lnTo>
                  <a:lnTo>
                    <a:pt x="832" y="756"/>
                  </a:lnTo>
                  <a:lnTo>
                    <a:pt x="832" y="758"/>
                  </a:lnTo>
                  <a:lnTo>
                    <a:pt x="832" y="762"/>
                  </a:lnTo>
                  <a:lnTo>
                    <a:pt x="833" y="764"/>
                  </a:lnTo>
                  <a:lnTo>
                    <a:pt x="837" y="764"/>
                  </a:lnTo>
                  <a:lnTo>
                    <a:pt x="845" y="764"/>
                  </a:lnTo>
                  <a:lnTo>
                    <a:pt x="847" y="764"/>
                  </a:lnTo>
                  <a:lnTo>
                    <a:pt x="847" y="768"/>
                  </a:lnTo>
                  <a:lnTo>
                    <a:pt x="847" y="770"/>
                  </a:lnTo>
                  <a:lnTo>
                    <a:pt x="843" y="774"/>
                  </a:lnTo>
                  <a:lnTo>
                    <a:pt x="837" y="777"/>
                  </a:lnTo>
                  <a:lnTo>
                    <a:pt x="833" y="777"/>
                  </a:lnTo>
                  <a:lnTo>
                    <a:pt x="828" y="779"/>
                  </a:lnTo>
                  <a:lnTo>
                    <a:pt x="826" y="781"/>
                  </a:lnTo>
                  <a:lnTo>
                    <a:pt x="824" y="783"/>
                  </a:lnTo>
                  <a:lnTo>
                    <a:pt x="824" y="785"/>
                  </a:lnTo>
                  <a:lnTo>
                    <a:pt x="826" y="793"/>
                  </a:lnTo>
                  <a:lnTo>
                    <a:pt x="826" y="795"/>
                  </a:lnTo>
                  <a:lnTo>
                    <a:pt x="824" y="799"/>
                  </a:lnTo>
                  <a:lnTo>
                    <a:pt x="824" y="802"/>
                  </a:lnTo>
                  <a:lnTo>
                    <a:pt x="824" y="804"/>
                  </a:lnTo>
                  <a:lnTo>
                    <a:pt x="826" y="808"/>
                  </a:lnTo>
                  <a:lnTo>
                    <a:pt x="830" y="810"/>
                  </a:lnTo>
                  <a:lnTo>
                    <a:pt x="833" y="808"/>
                  </a:lnTo>
                  <a:lnTo>
                    <a:pt x="841" y="806"/>
                  </a:lnTo>
                  <a:lnTo>
                    <a:pt x="849" y="808"/>
                  </a:lnTo>
                  <a:lnTo>
                    <a:pt x="855" y="810"/>
                  </a:lnTo>
                  <a:lnTo>
                    <a:pt x="855" y="812"/>
                  </a:lnTo>
                  <a:lnTo>
                    <a:pt x="856" y="814"/>
                  </a:lnTo>
                  <a:lnTo>
                    <a:pt x="855" y="820"/>
                  </a:lnTo>
                  <a:lnTo>
                    <a:pt x="853" y="822"/>
                  </a:lnTo>
                  <a:lnTo>
                    <a:pt x="851" y="824"/>
                  </a:lnTo>
                  <a:lnTo>
                    <a:pt x="843" y="829"/>
                  </a:lnTo>
                  <a:lnTo>
                    <a:pt x="839" y="829"/>
                  </a:lnTo>
                  <a:lnTo>
                    <a:pt x="837" y="831"/>
                  </a:lnTo>
                  <a:lnTo>
                    <a:pt x="841" y="837"/>
                  </a:lnTo>
                  <a:lnTo>
                    <a:pt x="841" y="839"/>
                  </a:lnTo>
                  <a:lnTo>
                    <a:pt x="841" y="841"/>
                  </a:lnTo>
                  <a:lnTo>
                    <a:pt x="843" y="845"/>
                  </a:lnTo>
                  <a:lnTo>
                    <a:pt x="853" y="852"/>
                  </a:lnTo>
                  <a:lnTo>
                    <a:pt x="855" y="854"/>
                  </a:lnTo>
                  <a:lnTo>
                    <a:pt x="856" y="856"/>
                  </a:lnTo>
                  <a:lnTo>
                    <a:pt x="858" y="856"/>
                  </a:lnTo>
                  <a:lnTo>
                    <a:pt x="862" y="854"/>
                  </a:lnTo>
                  <a:lnTo>
                    <a:pt x="868" y="852"/>
                  </a:lnTo>
                  <a:lnTo>
                    <a:pt x="872" y="850"/>
                  </a:lnTo>
                  <a:lnTo>
                    <a:pt x="874" y="849"/>
                  </a:lnTo>
                  <a:lnTo>
                    <a:pt x="874" y="850"/>
                  </a:lnTo>
                  <a:lnTo>
                    <a:pt x="876" y="850"/>
                  </a:lnTo>
                  <a:lnTo>
                    <a:pt x="876" y="852"/>
                  </a:lnTo>
                  <a:lnTo>
                    <a:pt x="876" y="854"/>
                  </a:lnTo>
                  <a:lnTo>
                    <a:pt x="874" y="856"/>
                  </a:lnTo>
                  <a:lnTo>
                    <a:pt x="872" y="858"/>
                  </a:lnTo>
                  <a:lnTo>
                    <a:pt x="868" y="860"/>
                  </a:lnTo>
                  <a:lnTo>
                    <a:pt x="866" y="862"/>
                  </a:lnTo>
                  <a:lnTo>
                    <a:pt x="864" y="864"/>
                  </a:lnTo>
                  <a:lnTo>
                    <a:pt x="864" y="866"/>
                  </a:lnTo>
                  <a:lnTo>
                    <a:pt x="860" y="870"/>
                  </a:lnTo>
                  <a:lnTo>
                    <a:pt x="856" y="874"/>
                  </a:lnTo>
                  <a:lnTo>
                    <a:pt x="855" y="881"/>
                  </a:lnTo>
                  <a:lnTo>
                    <a:pt x="853" y="881"/>
                  </a:lnTo>
                  <a:lnTo>
                    <a:pt x="851" y="885"/>
                  </a:lnTo>
                  <a:lnTo>
                    <a:pt x="849" y="887"/>
                  </a:lnTo>
                  <a:lnTo>
                    <a:pt x="847" y="889"/>
                  </a:lnTo>
                  <a:lnTo>
                    <a:pt x="843" y="891"/>
                  </a:lnTo>
                  <a:lnTo>
                    <a:pt x="839" y="893"/>
                  </a:lnTo>
                  <a:lnTo>
                    <a:pt x="835" y="891"/>
                  </a:lnTo>
                  <a:lnTo>
                    <a:pt x="832" y="889"/>
                  </a:lnTo>
                  <a:lnTo>
                    <a:pt x="830" y="889"/>
                  </a:lnTo>
                  <a:lnTo>
                    <a:pt x="828" y="889"/>
                  </a:lnTo>
                  <a:lnTo>
                    <a:pt x="828" y="891"/>
                  </a:lnTo>
                  <a:lnTo>
                    <a:pt x="828" y="893"/>
                  </a:lnTo>
                  <a:lnTo>
                    <a:pt x="830" y="895"/>
                  </a:lnTo>
                  <a:lnTo>
                    <a:pt x="830" y="897"/>
                  </a:lnTo>
                  <a:lnTo>
                    <a:pt x="832" y="900"/>
                  </a:lnTo>
                  <a:lnTo>
                    <a:pt x="833" y="906"/>
                  </a:lnTo>
                  <a:lnTo>
                    <a:pt x="835" y="910"/>
                  </a:lnTo>
                  <a:lnTo>
                    <a:pt x="839" y="914"/>
                  </a:lnTo>
                  <a:lnTo>
                    <a:pt x="845" y="922"/>
                  </a:lnTo>
                  <a:lnTo>
                    <a:pt x="845" y="923"/>
                  </a:lnTo>
                  <a:lnTo>
                    <a:pt x="845" y="925"/>
                  </a:lnTo>
                  <a:lnTo>
                    <a:pt x="845" y="927"/>
                  </a:lnTo>
                  <a:lnTo>
                    <a:pt x="841" y="929"/>
                  </a:lnTo>
                  <a:lnTo>
                    <a:pt x="839" y="929"/>
                  </a:lnTo>
                  <a:lnTo>
                    <a:pt x="837" y="929"/>
                  </a:lnTo>
                  <a:lnTo>
                    <a:pt x="835" y="929"/>
                  </a:lnTo>
                  <a:lnTo>
                    <a:pt x="833" y="927"/>
                  </a:lnTo>
                  <a:lnTo>
                    <a:pt x="832" y="923"/>
                  </a:lnTo>
                  <a:lnTo>
                    <a:pt x="832" y="920"/>
                  </a:lnTo>
                  <a:lnTo>
                    <a:pt x="830" y="920"/>
                  </a:lnTo>
                  <a:lnTo>
                    <a:pt x="826" y="916"/>
                  </a:lnTo>
                  <a:lnTo>
                    <a:pt x="822" y="912"/>
                  </a:lnTo>
                  <a:lnTo>
                    <a:pt x="820" y="910"/>
                  </a:lnTo>
                  <a:lnTo>
                    <a:pt x="818" y="910"/>
                  </a:lnTo>
                  <a:lnTo>
                    <a:pt x="816" y="912"/>
                  </a:lnTo>
                  <a:lnTo>
                    <a:pt x="814" y="916"/>
                  </a:lnTo>
                  <a:lnTo>
                    <a:pt x="812" y="923"/>
                  </a:lnTo>
                  <a:lnTo>
                    <a:pt x="810" y="927"/>
                  </a:lnTo>
                  <a:lnTo>
                    <a:pt x="810" y="931"/>
                  </a:lnTo>
                  <a:lnTo>
                    <a:pt x="810" y="937"/>
                  </a:lnTo>
                  <a:lnTo>
                    <a:pt x="812" y="945"/>
                  </a:lnTo>
                  <a:lnTo>
                    <a:pt x="814" y="946"/>
                  </a:lnTo>
                  <a:lnTo>
                    <a:pt x="814" y="948"/>
                  </a:lnTo>
                  <a:lnTo>
                    <a:pt x="818" y="954"/>
                  </a:lnTo>
                  <a:lnTo>
                    <a:pt x="824" y="956"/>
                  </a:lnTo>
                  <a:lnTo>
                    <a:pt x="826" y="958"/>
                  </a:lnTo>
                  <a:lnTo>
                    <a:pt x="828" y="958"/>
                  </a:lnTo>
                  <a:lnTo>
                    <a:pt x="853" y="958"/>
                  </a:lnTo>
                  <a:lnTo>
                    <a:pt x="853" y="975"/>
                  </a:lnTo>
                  <a:lnTo>
                    <a:pt x="824" y="975"/>
                  </a:lnTo>
                  <a:lnTo>
                    <a:pt x="820" y="975"/>
                  </a:lnTo>
                  <a:lnTo>
                    <a:pt x="820" y="1000"/>
                  </a:lnTo>
                  <a:lnTo>
                    <a:pt x="801" y="1000"/>
                  </a:lnTo>
                  <a:lnTo>
                    <a:pt x="799" y="1000"/>
                  </a:lnTo>
                  <a:lnTo>
                    <a:pt x="799" y="1002"/>
                  </a:lnTo>
                  <a:lnTo>
                    <a:pt x="764" y="1002"/>
                  </a:lnTo>
                  <a:lnTo>
                    <a:pt x="764" y="1004"/>
                  </a:lnTo>
                  <a:lnTo>
                    <a:pt x="764" y="1008"/>
                  </a:lnTo>
                  <a:lnTo>
                    <a:pt x="766" y="1010"/>
                  </a:lnTo>
                  <a:lnTo>
                    <a:pt x="766" y="1014"/>
                  </a:lnTo>
                  <a:lnTo>
                    <a:pt x="766" y="1016"/>
                  </a:lnTo>
                  <a:lnTo>
                    <a:pt x="764" y="1018"/>
                  </a:lnTo>
                  <a:lnTo>
                    <a:pt x="760" y="1014"/>
                  </a:lnTo>
                  <a:lnTo>
                    <a:pt x="755" y="1008"/>
                  </a:lnTo>
                  <a:lnTo>
                    <a:pt x="753" y="1008"/>
                  </a:lnTo>
                  <a:lnTo>
                    <a:pt x="751" y="1004"/>
                  </a:lnTo>
                  <a:lnTo>
                    <a:pt x="749" y="1002"/>
                  </a:lnTo>
                  <a:lnTo>
                    <a:pt x="745" y="998"/>
                  </a:lnTo>
                  <a:lnTo>
                    <a:pt x="741" y="996"/>
                  </a:lnTo>
                  <a:lnTo>
                    <a:pt x="739" y="995"/>
                  </a:lnTo>
                  <a:lnTo>
                    <a:pt x="735" y="993"/>
                  </a:lnTo>
                  <a:lnTo>
                    <a:pt x="734" y="991"/>
                  </a:lnTo>
                  <a:lnTo>
                    <a:pt x="730" y="989"/>
                  </a:lnTo>
                  <a:lnTo>
                    <a:pt x="726" y="987"/>
                  </a:lnTo>
                  <a:lnTo>
                    <a:pt x="726" y="985"/>
                  </a:lnTo>
                  <a:lnTo>
                    <a:pt x="720" y="981"/>
                  </a:lnTo>
                  <a:lnTo>
                    <a:pt x="718" y="981"/>
                  </a:lnTo>
                  <a:lnTo>
                    <a:pt x="716" y="979"/>
                  </a:lnTo>
                  <a:lnTo>
                    <a:pt x="712" y="977"/>
                  </a:lnTo>
                  <a:lnTo>
                    <a:pt x="709" y="975"/>
                  </a:lnTo>
                  <a:lnTo>
                    <a:pt x="707" y="975"/>
                  </a:lnTo>
                  <a:lnTo>
                    <a:pt x="707" y="973"/>
                  </a:lnTo>
                  <a:lnTo>
                    <a:pt x="705" y="973"/>
                  </a:lnTo>
                  <a:lnTo>
                    <a:pt x="703" y="971"/>
                  </a:lnTo>
                  <a:lnTo>
                    <a:pt x="697" y="970"/>
                  </a:lnTo>
                  <a:lnTo>
                    <a:pt x="689" y="966"/>
                  </a:lnTo>
                  <a:lnTo>
                    <a:pt x="684" y="962"/>
                  </a:lnTo>
                  <a:lnTo>
                    <a:pt x="682" y="962"/>
                  </a:lnTo>
                  <a:lnTo>
                    <a:pt x="680" y="960"/>
                  </a:lnTo>
                  <a:lnTo>
                    <a:pt x="676" y="958"/>
                  </a:lnTo>
                  <a:lnTo>
                    <a:pt x="672" y="958"/>
                  </a:lnTo>
                  <a:lnTo>
                    <a:pt x="670" y="956"/>
                  </a:lnTo>
                  <a:lnTo>
                    <a:pt x="668" y="956"/>
                  </a:lnTo>
                  <a:lnTo>
                    <a:pt x="661" y="952"/>
                  </a:lnTo>
                  <a:lnTo>
                    <a:pt x="657" y="950"/>
                  </a:lnTo>
                  <a:lnTo>
                    <a:pt x="655" y="950"/>
                  </a:lnTo>
                  <a:lnTo>
                    <a:pt x="653" y="948"/>
                  </a:lnTo>
                  <a:lnTo>
                    <a:pt x="645" y="946"/>
                  </a:lnTo>
                  <a:lnTo>
                    <a:pt x="643" y="945"/>
                  </a:lnTo>
                  <a:lnTo>
                    <a:pt x="641" y="943"/>
                  </a:lnTo>
                  <a:lnTo>
                    <a:pt x="639" y="943"/>
                  </a:lnTo>
                  <a:lnTo>
                    <a:pt x="638" y="941"/>
                  </a:lnTo>
                  <a:lnTo>
                    <a:pt x="636" y="939"/>
                  </a:lnTo>
                  <a:lnTo>
                    <a:pt x="632" y="937"/>
                  </a:lnTo>
                  <a:lnTo>
                    <a:pt x="632" y="935"/>
                  </a:lnTo>
                  <a:lnTo>
                    <a:pt x="630" y="935"/>
                  </a:lnTo>
                  <a:lnTo>
                    <a:pt x="626" y="931"/>
                  </a:lnTo>
                  <a:lnTo>
                    <a:pt x="626" y="929"/>
                  </a:lnTo>
                  <a:lnTo>
                    <a:pt x="622" y="925"/>
                  </a:lnTo>
                  <a:lnTo>
                    <a:pt x="616" y="920"/>
                  </a:lnTo>
                  <a:lnTo>
                    <a:pt x="615" y="918"/>
                  </a:lnTo>
                  <a:lnTo>
                    <a:pt x="611" y="912"/>
                  </a:lnTo>
                  <a:lnTo>
                    <a:pt x="609" y="910"/>
                  </a:lnTo>
                  <a:lnTo>
                    <a:pt x="605" y="906"/>
                  </a:lnTo>
                  <a:lnTo>
                    <a:pt x="601" y="902"/>
                  </a:lnTo>
                  <a:lnTo>
                    <a:pt x="597" y="897"/>
                  </a:lnTo>
                  <a:lnTo>
                    <a:pt x="593" y="891"/>
                  </a:lnTo>
                  <a:lnTo>
                    <a:pt x="591" y="889"/>
                  </a:lnTo>
                  <a:lnTo>
                    <a:pt x="591" y="887"/>
                  </a:lnTo>
                  <a:lnTo>
                    <a:pt x="590" y="885"/>
                  </a:lnTo>
                  <a:lnTo>
                    <a:pt x="588" y="881"/>
                  </a:lnTo>
                  <a:lnTo>
                    <a:pt x="586" y="879"/>
                  </a:lnTo>
                  <a:lnTo>
                    <a:pt x="584" y="875"/>
                  </a:lnTo>
                  <a:lnTo>
                    <a:pt x="584" y="872"/>
                  </a:lnTo>
                  <a:lnTo>
                    <a:pt x="580" y="866"/>
                  </a:lnTo>
                  <a:lnTo>
                    <a:pt x="578" y="862"/>
                  </a:lnTo>
                  <a:lnTo>
                    <a:pt x="578" y="860"/>
                  </a:lnTo>
                  <a:lnTo>
                    <a:pt x="576" y="856"/>
                  </a:lnTo>
                  <a:lnTo>
                    <a:pt x="576" y="854"/>
                  </a:lnTo>
                  <a:lnTo>
                    <a:pt x="574" y="850"/>
                  </a:lnTo>
                  <a:lnTo>
                    <a:pt x="574" y="847"/>
                  </a:lnTo>
                  <a:lnTo>
                    <a:pt x="572" y="843"/>
                  </a:lnTo>
                  <a:lnTo>
                    <a:pt x="570" y="841"/>
                  </a:lnTo>
                  <a:lnTo>
                    <a:pt x="568" y="833"/>
                  </a:lnTo>
                  <a:lnTo>
                    <a:pt x="568" y="829"/>
                  </a:lnTo>
                  <a:lnTo>
                    <a:pt x="567" y="827"/>
                  </a:lnTo>
                  <a:lnTo>
                    <a:pt x="567" y="824"/>
                  </a:lnTo>
                  <a:lnTo>
                    <a:pt x="567" y="820"/>
                  </a:lnTo>
                  <a:lnTo>
                    <a:pt x="565" y="812"/>
                  </a:lnTo>
                  <a:lnTo>
                    <a:pt x="563" y="806"/>
                  </a:lnTo>
                  <a:lnTo>
                    <a:pt x="563" y="801"/>
                  </a:lnTo>
                  <a:lnTo>
                    <a:pt x="563" y="799"/>
                  </a:lnTo>
                  <a:lnTo>
                    <a:pt x="563" y="797"/>
                  </a:lnTo>
                  <a:lnTo>
                    <a:pt x="561" y="793"/>
                  </a:lnTo>
                  <a:lnTo>
                    <a:pt x="561" y="789"/>
                  </a:lnTo>
                  <a:lnTo>
                    <a:pt x="561" y="787"/>
                  </a:lnTo>
                  <a:lnTo>
                    <a:pt x="561" y="776"/>
                  </a:lnTo>
                  <a:lnTo>
                    <a:pt x="559" y="766"/>
                  </a:lnTo>
                  <a:lnTo>
                    <a:pt x="559" y="754"/>
                  </a:lnTo>
                  <a:lnTo>
                    <a:pt x="559" y="751"/>
                  </a:lnTo>
                  <a:lnTo>
                    <a:pt x="559" y="739"/>
                  </a:lnTo>
                  <a:lnTo>
                    <a:pt x="559" y="731"/>
                  </a:lnTo>
                  <a:lnTo>
                    <a:pt x="557" y="724"/>
                  </a:lnTo>
                  <a:lnTo>
                    <a:pt x="555" y="716"/>
                  </a:lnTo>
                  <a:lnTo>
                    <a:pt x="555" y="714"/>
                  </a:lnTo>
                  <a:lnTo>
                    <a:pt x="555" y="708"/>
                  </a:lnTo>
                  <a:lnTo>
                    <a:pt x="555" y="705"/>
                  </a:lnTo>
                  <a:lnTo>
                    <a:pt x="553" y="695"/>
                  </a:lnTo>
                  <a:lnTo>
                    <a:pt x="553" y="691"/>
                  </a:lnTo>
                  <a:lnTo>
                    <a:pt x="555" y="683"/>
                  </a:lnTo>
                  <a:lnTo>
                    <a:pt x="555" y="680"/>
                  </a:lnTo>
                  <a:lnTo>
                    <a:pt x="557" y="676"/>
                  </a:lnTo>
                  <a:lnTo>
                    <a:pt x="559" y="672"/>
                  </a:lnTo>
                  <a:lnTo>
                    <a:pt x="561" y="668"/>
                  </a:lnTo>
                  <a:lnTo>
                    <a:pt x="563" y="666"/>
                  </a:lnTo>
                  <a:lnTo>
                    <a:pt x="565" y="662"/>
                  </a:lnTo>
                  <a:lnTo>
                    <a:pt x="568" y="658"/>
                  </a:lnTo>
                  <a:lnTo>
                    <a:pt x="570" y="656"/>
                  </a:lnTo>
                  <a:lnTo>
                    <a:pt x="572" y="655"/>
                  </a:lnTo>
                  <a:lnTo>
                    <a:pt x="578" y="651"/>
                  </a:lnTo>
                  <a:lnTo>
                    <a:pt x="584" y="647"/>
                  </a:lnTo>
                  <a:lnTo>
                    <a:pt x="586" y="645"/>
                  </a:lnTo>
                  <a:lnTo>
                    <a:pt x="603" y="639"/>
                  </a:lnTo>
                  <a:lnTo>
                    <a:pt x="609" y="637"/>
                  </a:lnTo>
                  <a:lnTo>
                    <a:pt x="611" y="637"/>
                  </a:lnTo>
                  <a:lnTo>
                    <a:pt x="613" y="635"/>
                  </a:lnTo>
                  <a:lnTo>
                    <a:pt x="615" y="635"/>
                  </a:lnTo>
                  <a:lnTo>
                    <a:pt x="622" y="632"/>
                  </a:lnTo>
                  <a:lnTo>
                    <a:pt x="624" y="630"/>
                  </a:lnTo>
                  <a:lnTo>
                    <a:pt x="628" y="628"/>
                  </a:lnTo>
                  <a:lnTo>
                    <a:pt x="632" y="624"/>
                  </a:lnTo>
                  <a:lnTo>
                    <a:pt x="636" y="620"/>
                  </a:lnTo>
                  <a:lnTo>
                    <a:pt x="638" y="616"/>
                  </a:lnTo>
                  <a:lnTo>
                    <a:pt x="638" y="614"/>
                  </a:lnTo>
                  <a:lnTo>
                    <a:pt x="639" y="612"/>
                  </a:lnTo>
                  <a:lnTo>
                    <a:pt x="641" y="605"/>
                  </a:lnTo>
                  <a:lnTo>
                    <a:pt x="643" y="599"/>
                  </a:lnTo>
                  <a:lnTo>
                    <a:pt x="645" y="595"/>
                  </a:lnTo>
                  <a:lnTo>
                    <a:pt x="645" y="593"/>
                  </a:lnTo>
                  <a:lnTo>
                    <a:pt x="645" y="587"/>
                  </a:lnTo>
                  <a:lnTo>
                    <a:pt x="645" y="578"/>
                  </a:lnTo>
                  <a:lnTo>
                    <a:pt x="643" y="570"/>
                  </a:lnTo>
                  <a:lnTo>
                    <a:pt x="641" y="562"/>
                  </a:lnTo>
                  <a:lnTo>
                    <a:pt x="638" y="557"/>
                  </a:lnTo>
                  <a:lnTo>
                    <a:pt x="634" y="547"/>
                  </a:lnTo>
                  <a:lnTo>
                    <a:pt x="628" y="541"/>
                  </a:lnTo>
                  <a:lnTo>
                    <a:pt x="624" y="536"/>
                  </a:lnTo>
                  <a:lnTo>
                    <a:pt x="616" y="530"/>
                  </a:lnTo>
                  <a:lnTo>
                    <a:pt x="611" y="528"/>
                  </a:lnTo>
                  <a:lnTo>
                    <a:pt x="609" y="528"/>
                  </a:lnTo>
                  <a:lnTo>
                    <a:pt x="607" y="528"/>
                  </a:lnTo>
                  <a:lnTo>
                    <a:pt x="607" y="526"/>
                  </a:lnTo>
                  <a:lnTo>
                    <a:pt x="605" y="526"/>
                  </a:lnTo>
                  <a:lnTo>
                    <a:pt x="603" y="526"/>
                  </a:lnTo>
                  <a:lnTo>
                    <a:pt x="601" y="526"/>
                  </a:lnTo>
                  <a:lnTo>
                    <a:pt x="599" y="526"/>
                  </a:lnTo>
                  <a:lnTo>
                    <a:pt x="595" y="526"/>
                  </a:lnTo>
                  <a:lnTo>
                    <a:pt x="591" y="526"/>
                  </a:lnTo>
                  <a:lnTo>
                    <a:pt x="586" y="528"/>
                  </a:lnTo>
                  <a:lnTo>
                    <a:pt x="584" y="528"/>
                  </a:lnTo>
                  <a:lnTo>
                    <a:pt x="582" y="528"/>
                  </a:lnTo>
                  <a:lnTo>
                    <a:pt x="580" y="530"/>
                  </a:lnTo>
                  <a:lnTo>
                    <a:pt x="576" y="530"/>
                  </a:lnTo>
                  <a:lnTo>
                    <a:pt x="574" y="532"/>
                  </a:lnTo>
                  <a:lnTo>
                    <a:pt x="557" y="543"/>
                  </a:lnTo>
                  <a:lnTo>
                    <a:pt x="555" y="543"/>
                  </a:lnTo>
                  <a:lnTo>
                    <a:pt x="551" y="545"/>
                  </a:lnTo>
                  <a:lnTo>
                    <a:pt x="547" y="549"/>
                  </a:lnTo>
                  <a:lnTo>
                    <a:pt x="543" y="551"/>
                  </a:lnTo>
                  <a:lnTo>
                    <a:pt x="540" y="553"/>
                  </a:lnTo>
                  <a:lnTo>
                    <a:pt x="534" y="555"/>
                  </a:lnTo>
                  <a:lnTo>
                    <a:pt x="530" y="557"/>
                  </a:lnTo>
                  <a:lnTo>
                    <a:pt x="522" y="559"/>
                  </a:lnTo>
                  <a:lnTo>
                    <a:pt x="517" y="559"/>
                  </a:lnTo>
                  <a:lnTo>
                    <a:pt x="495" y="559"/>
                  </a:lnTo>
                  <a:lnTo>
                    <a:pt x="495" y="557"/>
                  </a:lnTo>
                  <a:lnTo>
                    <a:pt x="488" y="557"/>
                  </a:lnTo>
                  <a:lnTo>
                    <a:pt x="478" y="553"/>
                  </a:lnTo>
                  <a:lnTo>
                    <a:pt x="474" y="551"/>
                  </a:lnTo>
                  <a:lnTo>
                    <a:pt x="474" y="549"/>
                  </a:lnTo>
                  <a:lnTo>
                    <a:pt x="470" y="547"/>
                  </a:lnTo>
                  <a:lnTo>
                    <a:pt x="463" y="541"/>
                  </a:lnTo>
                  <a:lnTo>
                    <a:pt x="457" y="534"/>
                  </a:lnTo>
                  <a:lnTo>
                    <a:pt x="453" y="524"/>
                  </a:lnTo>
                  <a:lnTo>
                    <a:pt x="453" y="522"/>
                  </a:lnTo>
                  <a:lnTo>
                    <a:pt x="451" y="518"/>
                  </a:lnTo>
                  <a:lnTo>
                    <a:pt x="451" y="512"/>
                  </a:lnTo>
                  <a:lnTo>
                    <a:pt x="449" y="503"/>
                  </a:lnTo>
                  <a:lnTo>
                    <a:pt x="449" y="497"/>
                  </a:lnTo>
                  <a:lnTo>
                    <a:pt x="451" y="487"/>
                  </a:lnTo>
                  <a:lnTo>
                    <a:pt x="451" y="480"/>
                  </a:lnTo>
                  <a:lnTo>
                    <a:pt x="449" y="474"/>
                  </a:lnTo>
                  <a:lnTo>
                    <a:pt x="447" y="468"/>
                  </a:lnTo>
                  <a:lnTo>
                    <a:pt x="442" y="463"/>
                  </a:lnTo>
                  <a:lnTo>
                    <a:pt x="438" y="457"/>
                  </a:lnTo>
                  <a:lnTo>
                    <a:pt x="432" y="453"/>
                  </a:lnTo>
                  <a:lnTo>
                    <a:pt x="426" y="449"/>
                  </a:lnTo>
                  <a:lnTo>
                    <a:pt x="422" y="447"/>
                  </a:lnTo>
                  <a:lnTo>
                    <a:pt x="419" y="447"/>
                  </a:lnTo>
                  <a:lnTo>
                    <a:pt x="417" y="445"/>
                  </a:lnTo>
                  <a:lnTo>
                    <a:pt x="411" y="443"/>
                  </a:lnTo>
                  <a:lnTo>
                    <a:pt x="409" y="443"/>
                  </a:lnTo>
                  <a:lnTo>
                    <a:pt x="407" y="441"/>
                  </a:lnTo>
                  <a:lnTo>
                    <a:pt x="405" y="441"/>
                  </a:lnTo>
                  <a:lnTo>
                    <a:pt x="399" y="439"/>
                  </a:lnTo>
                  <a:lnTo>
                    <a:pt x="392" y="436"/>
                  </a:lnTo>
                  <a:lnTo>
                    <a:pt x="390" y="434"/>
                  </a:lnTo>
                  <a:lnTo>
                    <a:pt x="388" y="432"/>
                  </a:lnTo>
                  <a:lnTo>
                    <a:pt x="386" y="430"/>
                  </a:lnTo>
                  <a:lnTo>
                    <a:pt x="382" y="428"/>
                  </a:lnTo>
                  <a:lnTo>
                    <a:pt x="378" y="424"/>
                  </a:lnTo>
                  <a:lnTo>
                    <a:pt x="374" y="420"/>
                  </a:lnTo>
                  <a:lnTo>
                    <a:pt x="371" y="415"/>
                  </a:lnTo>
                  <a:lnTo>
                    <a:pt x="369" y="411"/>
                  </a:lnTo>
                  <a:lnTo>
                    <a:pt x="365" y="405"/>
                  </a:lnTo>
                  <a:lnTo>
                    <a:pt x="363" y="401"/>
                  </a:lnTo>
                  <a:lnTo>
                    <a:pt x="363" y="395"/>
                  </a:lnTo>
                  <a:lnTo>
                    <a:pt x="361" y="386"/>
                  </a:lnTo>
                  <a:lnTo>
                    <a:pt x="359" y="376"/>
                  </a:lnTo>
                  <a:lnTo>
                    <a:pt x="359" y="372"/>
                  </a:lnTo>
                  <a:lnTo>
                    <a:pt x="359" y="368"/>
                  </a:lnTo>
                  <a:lnTo>
                    <a:pt x="357" y="365"/>
                  </a:lnTo>
                  <a:lnTo>
                    <a:pt x="355" y="363"/>
                  </a:lnTo>
                  <a:lnTo>
                    <a:pt x="355" y="361"/>
                  </a:lnTo>
                  <a:lnTo>
                    <a:pt x="353" y="359"/>
                  </a:lnTo>
                  <a:lnTo>
                    <a:pt x="351" y="355"/>
                  </a:lnTo>
                  <a:lnTo>
                    <a:pt x="348" y="349"/>
                  </a:lnTo>
                  <a:lnTo>
                    <a:pt x="340" y="342"/>
                  </a:lnTo>
                  <a:lnTo>
                    <a:pt x="332" y="334"/>
                  </a:lnTo>
                  <a:lnTo>
                    <a:pt x="325" y="328"/>
                  </a:lnTo>
                  <a:lnTo>
                    <a:pt x="317" y="324"/>
                  </a:lnTo>
                  <a:lnTo>
                    <a:pt x="309" y="320"/>
                  </a:lnTo>
                  <a:lnTo>
                    <a:pt x="303" y="318"/>
                  </a:lnTo>
                  <a:lnTo>
                    <a:pt x="302" y="318"/>
                  </a:lnTo>
                  <a:lnTo>
                    <a:pt x="298" y="315"/>
                  </a:lnTo>
                  <a:lnTo>
                    <a:pt x="296" y="315"/>
                  </a:lnTo>
                  <a:lnTo>
                    <a:pt x="294" y="315"/>
                  </a:lnTo>
                  <a:lnTo>
                    <a:pt x="288" y="313"/>
                  </a:lnTo>
                  <a:lnTo>
                    <a:pt x="282" y="313"/>
                  </a:lnTo>
                  <a:lnTo>
                    <a:pt x="269" y="307"/>
                  </a:lnTo>
                  <a:lnTo>
                    <a:pt x="252" y="303"/>
                  </a:lnTo>
                  <a:lnTo>
                    <a:pt x="246" y="299"/>
                  </a:lnTo>
                  <a:lnTo>
                    <a:pt x="232" y="294"/>
                  </a:lnTo>
                  <a:lnTo>
                    <a:pt x="213" y="282"/>
                  </a:lnTo>
                  <a:lnTo>
                    <a:pt x="200" y="272"/>
                  </a:lnTo>
                  <a:lnTo>
                    <a:pt x="188" y="261"/>
                  </a:lnTo>
                  <a:lnTo>
                    <a:pt x="184" y="257"/>
                  </a:lnTo>
                  <a:lnTo>
                    <a:pt x="179" y="251"/>
                  </a:lnTo>
                  <a:lnTo>
                    <a:pt x="175" y="246"/>
                  </a:lnTo>
                  <a:lnTo>
                    <a:pt x="171" y="240"/>
                  </a:lnTo>
                  <a:lnTo>
                    <a:pt x="167" y="234"/>
                  </a:lnTo>
                  <a:lnTo>
                    <a:pt x="165" y="230"/>
                  </a:lnTo>
                  <a:lnTo>
                    <a:pt x="165" y="226"/>
                  </a:lnTo>
                  <a:lnTo>
                    <a:pt x="163" y="222"/>
                  </a:lnTo>
                  <a:lnTo>
                    <a:pt x="161" y="219"/>
                  </a:lnTo>
                  <a:lnTo>
                    <a:pt x="157" y="209"/>
                  </a:lnTo>
                  <a:lnTo>
                    <a:pt x="157" y="207"/>
                  </a:lnTo>
                  <a:lnTo>
                    <a:pt x="156" y="199"/>
                  </a:lnTo>
                  <a:lnTo>
                    <a:pt x="156" y="190"/>
                  </a:lnTo>
                  <a:lnTo>
                    <a:pt x="156" y="180"/>
                  </a:lnTo>
                  <a:lnTo>
                    <a:pt x="156" y="178"/>
                  </a:lnTo>
                  <a:lnTo>
                    <a:pt x="156" y="174"/>
                  </a:lnTo>
                  <a:lnTo>
                    <a:pt x="156" y="169"/>
                  </a:lnTo>
                  <a:lnTo>
                    <a:pt x="156" y="163"/>
                  </a:lnTo>
                  <a:lnTo>
                    <a:pt x="152" y="144"/>
                  </a:lnTo>
                  <a:lnTo>
                    <a:pt x="150" y="134"/>
                  </a:lnTo>
                  <a:lnTo>
                    <a:pt x="150" y="132"/>
                  </a:lnTo>
                  <a:lnTo>
                    <a:pt x="146" y="125"/>
                  </a:lnTo>
                  <a:lnTo>
                    <a:pt x="144" y="123"/>
                  </a:lnTo>
                  <a:lnTo>
                    <a:pt x="142" y="121"/>
                  </a:lnTo>
                  <a:lnTo>
                    <a:pt x="142" y="119"/>
                  </a:lnTo>
                  <a:lnTo>
                    <a:pt x="140" y="117"/>
                  </a:lnTo>
                  <a:lnTo>
                    <a:pt x="138" y="113"/>
                  </a:lnTo>
                  <a:lnTo>
                    <a:pt x="134" y="111"/>
                  </a:lnTo>
                  <a:lnTo>
                    <a:pt x="133" y="107"/>
                  </a:lnTo>
                  <a:lnTo>
                    <a:pt x="127" y="103"/>
                  </a:lnTo>
                  <a:lnTo>
                    <a:pt x="125" y="100"/>
                  </a:lnTo>
                  <a:lnTo>
                    <a:pt x="121" y="98"/>
                  </a:lnTo>
                  <a:lnTo>
                    <a:pt x="117" y="98"/>
                  </a:lnTo>
                  <a:lnTo>
                    <a:pt x="109" y="94"/>
                  </a:lnTo>
                  <a:lnTo>
                    <a:pt x="92" y="84"/>
                  </a:lnTo>
                  <a:lnTo>
                    <a:pt x="73" y="75"/>
                  </a:lnTo>
                  <a:lnTo>
                    <a:pt x="58" y="63"/>
                  </a:lnTo>
                  <a:lnTo>
                    <a:pt x="44" y="48"/>
                  </a:lnTo>
                  <a:lnTo>
                    <a:pt x="29" y="34"/>
                  </a:lnTo>
                  <a:lnTo>
                    <a:pt x="17" y="21"/>
                  </a:lnTo>
                  <a:lnTo>
                    <a:pt x="15" y="19"/>
                  </a:lnTo>
                  <a:lnTo>
                    <a:pt x="4" y="5"/>
                  </a:lnTo>
                  <a:lnTo>
                    <a:pt x="0" y="0"/>
                  </a:lnTo>
                  <a:lnTo>
                    <a:pt x="4" y="0"/>
                  </a:lnTo>
                  <a:lnTo>
                    <a:pt x="35" y="0"/>
                  </a:lnTo>
                  <a:lnTo>
                    <a:pt x="94" y="0"/>
                  </a:lnTo>
                  <a:lnTo>
                    <a:pt x="96" y="0"/>
                  </a:lnTo>
                  <a:lnTo>
                    <a:pt x="109" y="2"/>
                  </a:lnTo>
                  <a:lnTo>
                    <a:pt x="115" y="2"/>
                  </a:lnTo>
                  <a:lnTo>
                    <a:pt x="150" y="2"/>
                  </a:lnTo>
                  <a:lnTo>
                    <a:pt x="175" y="2"/>
                  </a:lnTo>
                  <a:lnTo>
                    <a:pt x="186" y="2"/>
                  </a:lnTo>
                  <a:lnTo>
                    <a:pt x="188" y="2"/>
                  </a:lnTo>
                  <a:lnTo>
                    <a:pt x="190" y="2"/>
                  </a:lnTo>
                  <a:lnTo>
                    <a:pt x="196" y="2"/>
                  </a:lnTo>
                  <a:lnTo>
                    <a:pt x="225" y="2"/>
                  </a:lnTo>
                  <a:lnTo>
                    <a:pt x="232" y="2"/>
                  </a:lnTo>
                  <a:lnTo>
                    <a:pt x="242" y="2"/>
                  </a:lnTo>
                  <a:lnTo>
                    <a:pt x="246" y="2"/>
                  </a:lnTo>
                  <a:lnTo>
                    <a:pt x="248" y="2"/>
                  </a:lnTo>
                  <a:lnTo>
                    <a:pt x="252" y="2"/>
                  </a:lnTo>
                  <a:lnTo>
                    <a:pt x="255" y="2"/>
                  </a:lnTo>
                  <a:lnTo>
                    <a:pt x="259" y="2"/>
                  </a:lnTo>
                  <a:lnTo>
                    <a:pt x="261" y="2"/>
                  </a:lnTo>
                  <a:lnTo>
                    <a:pt x="263" y="2"/>
                  </a:lnTo>
                  <a:lnTo>
                    <a:pt x="288" y="2"/>
                  </a:lnTo>
                  <a:lnTo>
                    <a:pt x="294" y="2"/>
                  </a:lnTo>
                  <a:lnTo>
                    <a:pt x="298" y="2"/>
                  </a:lnTo>
                  <a:lnTo>
                    <a:pt x="328" y="2"/>
                  </a:lnTo>
                  <a:lnTo>
                    <a:pt x="346" y="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81609" tIns="40781" rIns="81609" bIns="40781" anchor="t" anchorCtr="0">
              <a:noAutofit/>
            </a:bodyPr>
            <a:lstStyle/>
            <a:p>
              <a:pPr>
                <a:buClr>
                  <a:srgbClr val="000000"/>
                </a:buClr>
                <a:buSzPts val="1700"/>
              </a:pPr>
              <a:endParaRPr sz="32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63" name="Shape 1163"/>
            <p:cNvSpPr/>
            <p:nvPr/>
          </p:nvSpPr>
          <p:spPr>
            <a:xfrm>
              <a:off x="101600" y="1355725"/>
              <a:ext cx="1427163" cy="1616075"/>
            </a:xfrm>
            <a:custGeom>
              <a:avLst/>
              <a:gdLst/>
              <a:ahLst/>
              <a:cxnLst/>
              <a:rect l="0" t="0" r="0" b="0"/>
              <a:pathLst>
                <a:path w="899" h="1018" extrusionOk="0">
                  <a:moveTo>
                    <a:pt x="357" y="4"/>
                  </a:moveTo>
                  <a:lnTo>
                    <a:pt x="369" y="4"/>
                  </a:lnTo>
                  <a:lnTo>
                    <a:pt x="396" y="4"/>
                  </a:lnTo>
                  <a:lnTo>
                    <a:pt x="398" y="4"/>
                  </a:lnTo>
                  <a:lnTo>
                    <a:pt x="405" y="4"/>
                  </a:lnTo>
                  <a:lnTo>
                    <a:pt x="461" y="4"/>
                  </a:lnTo>
                  <a:lnTo>
                    <a:pt x="472" y="5"/>
                  </a:lnTo>
                  <a:lnTo>
                    <a:pt x="494" y="5"/>
                  </a:lnTo>
                  <a:lnTo>
                    <a:pt x="519" y="5"/>
                  </a:lnTo>
                  <a:lnTo>
                    <a:pt x="524" y="5"/>
                  </a:lnTo>
                  <a:lnTo>
                    <a:pt x="534" y="5"/>
                  </a:lnTo>
                  <a:lnTo>
                    <a:pt x="542" y="5"/>
                  </a:lnTo>
                  <a:lnTo>
                    <a:pt x="557" y="5"/>
                  </a:lnTo>
                  <a:lnTo>
                    <a:pt x="584" y="7"/>
                  </a:lnTo>
                  <a:lnTo>
                    <a:pt x="603" y="7"/>
                  </a:lnTo>
                  <a:lnTo>
                    <a:pt x="615" y="7"/>
                  </a:lnTo>
                  <a:lnTo>
                    <a:pt x="641" y="7"/>
                  </a:lnTo>
                  <a:lnTo>
                    <a:pt x="645" y="7"/>
                  </a:lnTo>
                  <a:lnTo>
                    <a:pt x="653" y="7"/>
                  </a:lnTo>
                  <a:lnTo>
                    <a:pt x="657" y="7"/>
                  </a:lnTo>
                  <a:lnTo>
                    <a:pt x="663" y="7"/>
                  </a:lnTo>
                  <a:lnTo>
                    <a:pt x="668" y="7"/>
                  </a:lnTo>
                  <a:lnTo>
                    <a:pt x="668" y="29"/>
                  </a:lnTo>
                  <a:lnTo>
                    <a:pt x="641" y="29"/>
                  </a:lnTo>
                  <a:lnTo>
                    <a:pt x="641" y="30"/>
                  </a:lnTo>
                  <a:lnTo>
                    <a:pt x="641" y="46"/>
                  </a:lnTo>
                  <a:lnTo>
                    <a:pt x="668" y="46"/>
                  </a:lnTo>
                  <a:lnTo>
                    <a:pt x="668" y="78"/>
                  </a:lnTo>
                  <a:lnTo>
                    <a:pt x="668" y="82"/>
                  </a:lnTo>
                  <a:lnTo>
                    <a:pt x="668" y="86"/>
                  </a:lnTo>
                  <a:lnTo>
                    <a:pt x="668" y="111"/>
                  </a:lnTo>
                  <a:lnTo>
                    <a:pt x="693" y="111"/>
                  </a:lnTo>
                  <a:lnTo>
                    <a:pt x="691" y="128"/>
                  </a:lnTo>
                  <a:lnTo>
                    <a:pt x="691" y="136"/>
                  </a:lnTo>
                  <a:lnTo>
                    <a:pt x="693" y="136"/>
                  </a:lnTo>
                  <a:lnTo>
                    <a:pt x="745" y="136"/>
                  </a:lnTo>
                  <a:lnTo>
                    <a:pt x="745" y="153"/>
                  </a:lnTo>
                  <a:lnTo>
                    <a:pt x="730" y="153"/>
                  </a:lnTo>
                  <a:lnTo>
                    <a:pt x="730" y="167"/>
                  </a:lnTo>
                  <a:lnTo>
                    <a:pt x="718" y="167"/>
                  </a:lnTo>
                  <a:lnTo>
                    <a:pt x="720" y="167"/>
                  </a:lnTo>
                  <a:lnTo>
                    <a:pt x="726" y="174"/>
                  </a:lnTo>
                  <a:lnTo>
                    <a:pt x="728" y="174"/>
                  </a:lnTo>
                  <a:lnTo>
                    <a:pt x="730" y="174"/>
                  </a:lnTo>
                  <a:lnTo>
                    <a:pt x="732" y="174"/>
                  </a:lnTo>
                  <a:lnTo>
                    <a:pt x="734" y="174"/>
                  </a:lnTo>
                  <a:lnTo>
                    <a:pt x="735" y="174"/>
                  </a:lnTo>
                  <a:lnTo>
                    <a:pt x="737" y="173"/>
                  </a:lnTo>
                  <a:lnTo>
                    <a:pt x="739" y="171"/>
                  </a:lnTo>
                  <a:lnTo>
                    <a:pt x="739" y="169"/>
                  </a:lnTo>
                  <a:lnTo>
                    <a:pt x="741" y="169"/>
                  </a:lnTo>
                  <a:lnTo>
                    <a:pt x="745" y="167"/>
                  </a:lnTo>
                  <a:lnTo>
                    <a:pt x="770" y="167"/>
                  </a:lnTo>
                  <a:lnTo>
                    <a:pt x="770" y="155"/>
                  </a:lnTo>
                  <a:lnTo>
                    <a:pt x="799" y="155"/>
                  </a:lnTo>
                  <a:lnTo>
                    <a:pt x="799" y="190"/>
                  </a:lnTo>
                  <a:lnTo>
                    <a:pt x="835" y="190"/>
                  </a:lnTo>
                  <a:lnTo>
                    <a:pt x="835" y="196"/>
                  </a:lnTo>
                  <a:lnTo>
                    <a:pt x="835" y="215"/>
                  </a:lnTo>
                  <a:lnTo>
                    <a:pt x="826" y="215"/>
                  </a:lnTo>
                  <a:lnTo>
                    <a:pt x="826" y="276"/>
                  </a:lnTo>
                  <a:lnTo>
                    <a:pt x="818" y="276"/>
                  </a:lnTo>
                  <a:lnTo>
                    <a:pt x="818" y="299"/>
                  </a:lnTo>
                  <a:lnTo>
                    <a:pt x="812" y="299"/>
                  </a:lnTo>
                  <a:lnTo>
                    <a:pt x="812" y="307"/>
                  </a:lnTo>
                  <a:lnTo>
                    <a:pt x="812" y="309"/>
                  </a:lnTo>
                  <a:lnTo>
                    <a:pt x="812" y="317"/>
                  </a:lnTo>
                  <a:lnTo>
                    <a:pt x="812" y="326"/>
                  </a:lnTo>
                  <a:lnTo>
                    <a:pt x="839" y="324"/>
                  </a:lnTo>
                  <a:lnTo>
                    <a:pt x="839" y="326"/>
                  </a:lnTo>
                  <a:lnTo>
                    <a:pt x="839" y="330"/>
                  </a:lnTo>
                  <a:lnTo>
                    <a:pt x="839" y="332"/>
                  </a:lnTo>
                  <a:lnTo>
                    <a:pt x="839" y="336"/>
                  </a:lnTo>
                  <a:lnTo>
                    <a:pt x="837" y="338"/>
                  </a:lnTo>
                  <a:lnTo>
                    <a:pt x="837" y="340"/>
                  </a:lnTo>
                  <a:lnTo>
                    <a:pt x="833" y="342"/>
                  </a:lnTo>
                  <a:lnTo>
                    <a:pt x="832" y="345"/>
                  </a:lnTo>
                  <a:lnTo>
                    <a:pt x="830" y="345"/>
                  </a:lnTo>
                  <a:lnTo>
                    <a:pt x="830" y="347"/>
                  </a:lnTo>
                  <a:lnTo>
                    <a:pt x="833" y="349"/>
                  </a:lnTo>
                  <a:lnTo>
                    <a:pt x="833" y="351"/>
                  </a:lnTo>
                  <a:lnTo>
                    <a:pt x="835" y="351"/>
                  </a:lnTo>
                  <a:lnTo>
                    <a:pt x="837" y="351"/>
                  </a:lnTo>
                  <a:lnTo>
                    <a:pt x="839" y="349"/>
                  </a:lnTo>
                  <a:lnTo>
                    <a:pt x="839" y="351"/>
                  </a:lnTo>
                  <a:lnTo>
                    <a:pt x="841" y="351"/>
                  </a:lnTo>
                  <a:lnTo>
                    <a:pt x="839" y="353"/>
                  </a:lnTo>
                  <a:lnTo>
                    <a:pt x="837" y="353"/>
                  </a:lnTo>
                  <a:lnTo>
                    <a:pt x="837" y="355"/>
                  </a:lnTo>
                  <a:lnTo>
                    <a:pt x="835" y="355"/>
                  </a:lnTo>
                  <a:lnTo>
                    <a:pt x="835" y="357"/>
                  </a:lnTo>
                  <a:lnTo>
                    <a:pt x="835" y="359"/>
                  </a:lnTo>
                  <a:lnTo>
                    <a:pt x="835" y="361"/>
                  </a:lnTo>
                  <a:lnTo>
                    <a:pt x="835" y="363"/>
                  </a:lnTo>
                  <a:lnTo>
                    <a:pt x="833" y="363"/>
                  </a:lnTo>
                  <a:lnTo>
                    <a:pt x="830" y="363"/>
                  </a:lnTo>
                  <a:lnTo>
                    <a:pt x="828" y="363"/>
                  </a:lnTo>
                  <a:lnTo>
                    <a:pt x="828" y="365"/>
                  </a:lnTo>
                  <a:lnTo>
                    <a:pt x="828" y="367"/>
                  </a:lnTo>
                  <a:lnTo>
                    <a:pt x="828" y="368"/>
                  </a:lnTo>
                  <a:lnTo>
                    <a:pt x="830" y="368"/>
                  </a:lnTo>
                  <a:lnTo>
                    <a:pt x="832" y="370"/>
                  </a:lnTo>
                  <a:lnTo>
                    <a:pt x="833" y="368"/>
                  </a:lnTo>
                  <a:lnTo>
                    <a:pt x="835" y="368"/>
                  </a:lnTo>
                  <a:lnTo>
                    <a:pt x="835" y="370"/>
                  </a:lnTo>
                  <a:lnTo>
                    <a:pt x="833" y="374"/>
                  </a:lnTo>
                  <a:lnTo>
                    <a:pt x="833" y="376"/>
                  </a:lnTo>
                  <a:lnTo>
                    <a:pt x="833" y="378"/>
                  </a:lnTo>
                  <a:lnTo>
                    <a:pt x="833" y="380"/>
                  </a:lnTo>
                  <a:lnTo>
                    <a:pt x="830" y="380"/>
                  </a:lnTo>
                  <a:lnTo>
                    <a:pt x="824" y="380"/>
                  </a:lnTo>
                  <a:lnTo>
                    <a:pt x="824" y="382"/>
                  </a:lnTo>
                  <a:lnTo>
                    <a:pt x="822" y="382"/>
                  </a:lnTo>
                  <a:lnTo>
                    <a:pt x="824" y="384"/>
                  </a:lnTo>
                  <a:lnTo>
                    <a:pt x="824" y="386"/>
                  </a:lnTo>
                  <a:lnTo>
                    <a:pt x="826" y="386"/>
                  </a:lnTo>
                  <a:lnTo>
                    <a:pt x="828" y="388"/>
                  </a:lnTo>
                  <a:lnTo>
                    <a:pt x="828" y="390"/>
                  </a:lnTo>
                  <a:lnTo>
                    <a:pt x="828" y="393"/>
                  </a:lnTo>
                  <a:lnTo>
                    <a:pt x="828" y="395"/>
                  </a:lnTo>
                  <a:lnTo>
                    <a:pt x="826" y="395"/>
                  </a:lnTo>
                  <a:lnTo>
                    <a:pt x="824" y="393"/>
                  </a:lnTo>
                  <a:lnTo>
                    <a:pt x="824" y="407"/>
                  </a:lnTo>
                  <a:lnTo>
                    <a:pt x="824" y="418"/>
                  </a:lnTo>
                  <a:lnTo>
                    <a:pt x="824" y="432"/>
                  </a:lnTo>
                  <a:lnTo>
                    <a:pt x="820" y="432"/>
                  </a:lnTo>
                  <a:lnTo>
                    <a:pt x="820" y="434"/>
                  </a:lnTo>
                  <a:lnTo>
                    <a:pt x="816" y="438"/>
                  </a:lnTo>
                  <a:lnTo>
                    <a:pt x="810" y="449"/>
                  </a:lnTo>
                  <a:lnTo>
                    <a:pt x="808" y="451"/>
                  </a:lnTo>
                  <a:lnTo>
                    <a:pt x="805" y="453"/>
                  </a:lnTo>
                  <a:lnTo>
                    <a:pt x="801" y="455"/>
                  </a:lnTo>
                  <a:lnTo>
                    <a:pt x="801" y="461"/>
                  </a:lnTo>
                  <a:lnTo>
                    <a:pt x="801" y="489"/>
                  </a:lnTo>
                  <a:lnTo>
                    <a:pt x="812" y="489"/>
                  </a:lnTo>
                  <a:lnTo>
                    <a:pt x="828" y="489"/>
                  </a:lnTo>
                  <a:lnTo>
                    <a:pt x="828" y="514"/>
                  </a:lnTo>
                  <a:lnTo>
                    <a:pt x="828" y="534"/>
                  </a:lnTo>
                  <a:lnTo>
                    <a:pt x="828" y="568"/>
                  </a:lnTo>
                  <a:lnTo>
                    <a:pt x="835" y="568"/>
                  </a:lnTo>
                  <a:lnTo>
                    <a:pt x="839" y="568"/>
                  </a:lnTo>
                  <a:lnTo>
                    <a:pt x="839" y="595"/>
                  </a:lnTo>
                  <a:lnTo>
                    <a:pt x="853" y="595"/>
                  </a:lnTo>
                  <a:lnTo>
                    <a:pt x="853" y="622"/>
                  </a:lnTo>
                  <a:lnTo>
                    <a:pt x="853" y="662"/>
                  </a:lnTo>
                  <a:lnTo>
                    <a:pt x="853" y="678"/>
                  </a:lnTo>
                  <a:lnTo>
                    <a:pt x="855" y="678"/>
                  </a:lnTo>
                  <a:lnTo>
                    <a:pt x="889" y="676"/>
                  </a:lnTo>
                  <a:lnTo>
                    <a:pt x="889" y="681"/>
                  </a:lnTo>
                  <a:lnTo>
                    <a:pt x="889" y="685"/>
                  </a:lnTo>
                  <a:lnTo>
                    <a:pt x="893" y="689"/>
                  </a:lnTo>
                  <a:lnTo>
                    <a:pt x="895" y="691"/>
                  </a:lnTo>
                  <a:lnTo>
                    <a:pt x="897" y="693"/>
                  </a:lnTo>
                  <a:lnTo>
                    <a:pt x="897" y="695"/>
                  </a:lnTo>
                  <a:lnTo>
                    <a:pt x="899" y="697"/>
                  </a:lnTo>
                  <a:lnTo>
                    <a:pt x="897" y="699"/>
                  </a:lnTo>
                  <a:lnTo>
                    <a:pt x="895" y="701"/>
                  </a:lnTo>
                  <a:lnTo>
                    <a:pt x="889" y="701"/>
                  </a:lnTo>
                  <a:lnTo>
                    <a:pt x="887" y="703"/>
                  </a:lnTo>
                  <a:lnTo>
                    <a:pt x="887" y="705"/>
                  </a:lnTo>
                  <a:lnTo>
                    <a:pt x="889" y="705"/>
                  </a:lnTo>
                  <a:lnTo>
                    <a:pt x="889" y="706"/>
                  </a:lnTo>
                  <a:lnTo>
                    <a:pt x="891" y="706"/>
                  </a:lnTo>
                  <a:lnTo>
                    <a:pt x="893" y="706"/>
                  </a:lnTo>
                  <a:lnTo>
                    <a:pt x="895" y="708"/>
                  </a:lnTo>
                  <a:lnTo>
                    <a:pt x="895" y="710"/>
                  </a:lnTo>
                  <a:lnTo>
                    <a:pt x="895" y="712"/>
                  </a:lnTo>
                  <a:lnTo>
                    <a:pt x="895" y="714"/>
                  </a:lnTo>
                  <a:lnTo>
                    <a:pt x="893" y="716"/>
                  </a:lnTo>
                  <a:lnTo>
                    <a:pt x="887" y="718"/>
                  </a:lnTo>
                  <a:lnTo>
                    <a:pt x="881" y="718"/>
                  </a:lnTo>
                  <a:lnTo>
                    <a:pt x="878" y="718"/>
                  </a:lnTo>
                  <a:lnTo>
                    <a:pt x="874" y="716"/>
                  </a:lnTo>
                  <a:lnTo>
                    <a:pt x="868" y="714"/>
                  </a:lnTo>
                  <a:lnTo>
                    <a:pt x="864" y="712"/>
                  </a:lnTo>
                  <a:lnTo>
                    <a:pt x="862" y="712"/>
                  </a:lnTo>
                  <a:lnTo>
                    <a:pt x="858" y="710"/>
                  </a:lnTo>
                  <a:lnTo>
                    <a:pt x="856" y="706"/>
                  </a:lnTo>
                  <a:lnTo>
                    <a:pt x="855" y="705"/>
                  </a:lnTo>
                  <a:lnTo>
                    <a:pt x="853" y="703"/>
                  </a:lnTo>
                  <a:lnTo>
                    <a:pt x="853" y="701"/>
                  </a:lnTo>
                  <a:lnTo>
                    <a:pt x="853" y="693"/>
                  </a:lnTo>
                  <a:lnTo>
                    <a:pt x="853" y="691"/>
                  </a:lnTo>
                  <a:lnTo>
                    <a:pt x="853" y="689"/>
                  </a:lnTo>
                  <a:lnTo>
                    <a:pt x="851" y="689"/>
                  </a:lnTo>
                  <a:lnTo>
                    <a:pt x="847" y="691"/>
                  </a:lnTo>
                  <a:lnTo>
                    <a:pt x="845" y="693"/>
                  </a:lnTo>
                  <a:lnTo>
                    <a:pt x="843" y="697"/>
                  </a:lnTo>
                  <a:lnTo>
                    <a:pt x="841" y="703"/>
                  </a:lnTo>
                  <a:lnTo>
                    <a:pt x="845" y="710"/>
                  </a:lnTo>
                  <a:lnTo>
                    <a:pt x="843" y="718"/>
                  </a:lnTo>
                  <a:lnTo>
                    <a:pt x="845" y="724"/>
                  </a:lnTo>
                  <a:lnTo>
                    <a:pt x="845" y="728"/>
                  </a:lnTo>
                  <a:lnTo>
                    <a:pt x="843" y="729"/>
                  </a:lnTo>
                  <a:lnTo>
                    <a:pt x="841" y="731"/>
                  </a:lnTo>
                  <a:lnTo>
                    <a:pt x="839" y="733"/>
                  </a:lnTo>
                  <a:lnTo>
                    <a:pt x="833" y="733"/>
                  </a:lnTo>
                  <a:lnTo>
                    <a:pt x="832" y="735"/>
                  </a:lnTo>
                  <a:lnTo>
                    <a:pt x="830" y="737"/>
                  </a:lnTo>
                  <a:lnTo>
                    <a:pt x="830" y="739"/>
                  </a:lnTo>
                  <a:lnTo>
                    <a:pt x="830" y="745"/>
                  </a:lnTo>
                  <a:lnTo>
                    <a:pt x="832" y="749"/>
                  </a:lnTo>
                  <a:lnTo>
                    <a:pt x="833" y="751"/>
                  </a:lnTo>
                  <a:lnTo>
                    <a:pt x="833" y="754"/>
                  </a:lnTo>
                  <a:lnTo>
                    <a:pt x="832" y="756"/>
                  </a:lnTo>
                  <a:lnTo>
                    <a:pt x="832" y="758"/>
                  </a:lnTo>
                  <a:lnTo>
                    <a:pt x="832" y="762"/>
                  </a:lnTo>
                  <a:lnTo>
                    <a:pt x="833" y="764"/>
                  </a:lnTo>
                  <a:lnTo>
                    <a:pt x="837" y="764"/>
                  </a:lnTo>
                  <a:lnTo>
                    <a:pt x="845" y="764"/>
                  </a:lnTo>
                  <a:lnTo>
                    <a:pt x="847" y="764"/>
                  </a:lnTo>
                  <a:lnTo>
                    <a:pt x="847" y="768"/>
                  </a:lnTo>
                  <a:lnTo>
                    <a:pt x="847" y="770"/>
                  </a:lnTo>
                  <a:lnTo>
                    <a:pt x="843" y="774"/>
                  </a:lnTo>
                  <a:lnTo>
                    <a:pt x="837" y="777"/>
                  </a:lnTo>
                  <a:lnTo>
                    <a:pt x="833" y="777"/>
                  </a:lnTo>
                  <a:lnTo>
                    <a:pt x="828" y="779"/>
                  </a:lnTo>
                  <a:lnTo>
                    <a:pt x="826" y="781"/>
                  </a:lnTo>
                  <a:lnTo>
                    <a:pt x="824" y="783"/>
                  </a:lnTo>
                  <a:lnTo>
                    <a:pt x="824" y="785"/>
                  </a:lnTo>
                  <a:lnTo>
                    <a:pt x="826" y="793"/>
                  </a:lnTo>
                  <a:lnTo>
                    <a:pt x="826" y="795"/>
                  </a:lnTo>
                  <a:lnTo>
                    <a:pt x="824" y="799"/>
                  </a:lnTo>
                  <a:lnTo>
                    <a:pt x="824" y="802"/>
                  </a:lnTo>
                  <a:lnTo>
                    <a:pt x="824" y="804"/>
                  </a:lnTo>
                  <a:lnTo>
                    <a:pt x="826" y="808"/>
                  </a:lnTo>
                  <a:lnTo>
                    <a:pt x="830" y="810"/>
                  </a:lnTo>
                  <a:lnTo>
                    <a:pt x="833" y="808"/>
                  </a:lnTo>
                  <a:lnTo>
                    <a:pt x="841" y="806"/>
                  </a:lnTo>
                  <a:lnTo>
                    <a:pt x="849" y="808"/>
                  </a:lnTo>
                  <a:lnTo>
                    <a:pt x="855" y="810"/>
                  </a:lnTo>
                  <a:lnTo>
                    <a:pt x="855" y="812"/>
                  </a:lnTo>
                  <a:lnTo>
                    <a:pt x="856" y="814"/>
                  </a:lnTo>
                  <a:lnTo>
                    <a:pt x="855" y="820"/>
                  </a:lnTo>
                  <a:lnTo>
                    <a:pt x="853" y="822"/>
                  </a:lnTo>
                  <a:lnTo>
                    <a:pt x="851" y="824"/>
                  </a:lnTo>
                  <a:lnTo>
                    <a:pt x="843" y="829"/>
                  </a:lnTo>
                  <a:lnTo>
                    <a:pt x="839" y="829"/>
                  </a:lnTo>
                  <a:lnTo>
                    <a:pt x="837" y="831"/>
                  </a:lnTo>
                  <a:lnTo>
                    <a:pt x="841" y="837"/>
                  </a:lnTo>
                  <a:lnTo>
                    <a:pt x="841" y="839"/>
                  </a:lnTo>
                  <a:lnTo>
                    <a:pt x="841" y="841"/>
                  </a:lnTo>
                  <a:lnTo>
                    <a:pt x="843" y="845"/>
                  </a:lnTo>
                  <a:lnTo>
                    <a:pt x="853" y="852"/>
                  </a:lnTo>
                  <a:lnTo>
                    <a:pt x="855" y="854"/>
                  </a:lnTo>
                  <a:lnTo>
                    <a:pt x="856" y="856"/>
                  </a:lnTo>
                  <a:lnTo>
                    <a:pt x="858" y="856"/>
                  </a:lnTo>
                  <a:lnTo>
                    <a:pt x="862" y="854"/>
                  </a:lnTo>
                  <a:lnTo>
                    <a:pt x="868" y="852"/>
                  </a:lnTo>
                  <a:lnTo>
                    <a:pt x="872" y="850"/>
                  </a:lnTo>
                  <a:lnTo>
                    <a:pt x="874" y="849"/>
                  </a:lnTo>
                  <a:lnTo>
                    <a:pt x="874" y="850"/>
                  </a:lnTo>
                  <a:lnTo>
                    <a:pt x="876" y="850"/>
                  </a:lnTo>
                  <a:lnTo>
                    <a:pt x="876" y="852"/>
                  </a:lnTo>
                  <a:lnTo>
                    <a:pt x="876" y="854"/>
                  </a:lnTo>
                  <a:lnTo>
                    <a:pt x="874" y="856"/>
                  </a:lnTo>
                  <a:lnTo>
                    <a:pt x="872" y="858"/>
                  </a:lnTo>
                  <a:lnTo>
                    <a:pt x="868" y="860"/>
                  </a:lnTo>
                  <a:lnTo>
                    <a:pt x="866" y="862"/>
                  </a:lnTo>
                  <a:lnTo>
                    <a:pt x="864" y="864"/>
                  </a:lnTo>
                  <a:lnTo>
                    <a:pt x="864" y="866"/>
                  </a:lnTo>
                  <a:lnTo>
                    <a:pt x="860" y="870"/>
                  </a:lnTo>
                  <a:lnTo>
                    <a:pt x="856" y="874"/>
                  </a:lnTo>
                  <a:lnTo>
                    <a:pt x="855" y="881"/>
                  </a:lnTo>
                  <a:lnTo>
                    <a:pt x="853" y="881"/>
                  </a:lnTo>
                  <a:lnTo>
                    <a:pt x="851" y="885"/>
                  </a:lnTo>
                  <a:lnTo>
                    <a:pt x="849" y="887"/>
                  </a:lnTo>
                  <a:lnTo>
                    <a:pt x="847" y="889"/>
                  </a:lnTo>
                  <a:lnTo>
                    <a:pt x="843" y="891"/>
                  </a:lnTo>
                  <a:lnTo>
                    <a:pt x="839" y="893"/>
                  </a:lnTo>
                  <a:lnTo>
                    <a:pt x="835" y="891"/>
                  </a:lnTo>
                  <a:lnTo>
                    <a:pt x="832" y="889"/>
                  </a:lnTo>
                  <a:lnTo>
                    <a:pt x="830" y="889"/>
                  </a:lnTo>
                  <a:lnTo>
                    <a:pt x="828" y="889"/>
                  </a:lnTo>
                  <a:lnTo>
                    <a:pt x="828" y="891"/>
                  </a:lnTo>
                  <a:lnTo>
                    <a:pt x="828" y="893"/>
                  </a:lnTo>
                  <a:lnTo>
                    <a:pt x="830" y="895"/>
                  </a:lnTo>
                  <a:lnTo>
                    <a:pt x="830" y="897"/>
                  </a:lnTo>
                  <a:lnTo>
                    <a:pt x="832" y="900"/>
                  </a:lnTo>
                  <a:lnTo>
                    <a:pt x="833" y="906"/>
                  </a:lnTo>
                  <a:lnTo>
                    <a:pt x="835" y="910"/>
                  </a:lnTo>
                  <a:lnTo>
                    <a:pt x="839" y="914"/>
                  </a:lnTo>
                  <a:lnTo>
                    <a:pt x="845" y="922"/>
                  </a:lnTo>
                  <a:lnTo>
                    <a:pt x="845" y="923"/>
                  </a:lnTo>
                  <a:lnTo>
                    <a:pt x="845" y="925"/>
                  </a:lnTo>
                  <a:lnTo>
                    <a:pt x="845" y="927"/>
                  </a:lnTo>
                  <a:lnTo>
                    <a:pt x="841" y="929"/>
                  </a:lnTo>
                  <a:lnTo>
                    <a:pt x="839" y="929"/>
                  </a:lnTo>
                  <a:lnTo>
                    <a:pt x="837" y="929"/>
                  </a:lnTo>
                  <a:lnTo>
                    <a:pt x="835" y="929"/>
                  </a:lnTo>
                  <a:lnTo>
                    <a:pt x="833" y="927"/>
                  </a:lnTo>
                  <a:lnTo>
                    <a:pt x="832" y="923"/>
                  </a:lnTo>
                  <a:lnTo>
                    <a:pt x="832" y="920"/>
                  </a:lnTo>
                  <a:lnTo>
                    <a:pt x="830" y="920"/>
                  </a:lnTo>
                  <a:lnTo>
                    <a:pt x="826" y="916"/>
                  </a:lnTo>
                  <a:lnTo>
                    <a:pt x="822" y="912"/>
                  </a:lnTo>
                  <a:lnTo>
                    <a:pt x="820" y="910"/>
                  </a:lnTo>
                  <a:lnTo>
                    <a:pt x="818" y="910"/>
                  </a:lnTo>
                  <a:lnTo>
                    <a:pt x="816" y="912"/>
                  </a:lnTo>
                  <a:lnTo>
                    <a:pt x="814" y="916"/>
                  </a:lnTo>
                  <a:lnTo>
                    <a:pt x="812" y="923"/>
                  </a:lnTo>
                  <a:lnTo>
                    <a:pt x="810" y="927"/>
                  </a:lnTo>
                  <a:lnTo>
                    <a:pt x="810" y="931"/>
                  </a:lnTo>
                  <a:lnTo>
                    <a:pt x="810" y="937"/>
                  </a:lnTo>
                  <a:lnTo>
                    <a:pt x="812" y="945"/>
                  </a:lnTo>
                  <a:lnTo>
                    <a:pt x="814" y="946"/>
                  </a:lnTo>
                  <a:lnTo>
                    <a:pt x="814" y="948"/>
                  </a:lnTo>
                  <a:lnTo>
                    <a:pt x="818" y="954"/>
                  </a:lnTo>
                  <a:lnTo>
                    <a:pt x="824" y="956"/>
                  </a:lnTo>
                  <a:lnTo>
                    <a:pt x="826" y="958"/>
                  </a:lnTo>
                  <a:lnTo>
                    <a:pt x="828" y="958"/>
                  </a:lnTo>
                  <a:lnTo>
                    <a:pt x="853" y="958"/>
                  </a:lnTo>
                  <a:lnTo>
                    <a:pt x="853" y="975"/>
                  </a:lnTo>
                  <a:lnTo>
                    <a:pt x="824" y="975"/>
                  </a:lnTo>
                  <a:lnTo>
                    <a:pt x="820" y="975"/>
                  </a:lnTo>
                  <a:lnTo>
                    <a:pt x="820" y="1000"/>
                  </a:lnTo>
                  <a:lnTo>
                    <a:pt x="801" y="1000"/>
                  </a:lnTo>
                  <a:lnTo>
                    <a:pt x="799" y="1000"/>
                  </a:lnTo>
                  <a:lnTo>
                    <a:pt x="799" y="1002"/>
                  </a:lnTo>
                  <a:lnTo>
                    <a:pt x="764" y="1002"/>
                  </a:lnTo>
                  <a:lnTo>
                    <a:pt x="764" y="1004"/>
                  </a:lnTo>
                  <a:lnTo>
                    <a:pt x="764" y="1008"/>
                  </a:lnTo>
                  <a:lnTo>
                    <a:pt x="766" y="1010"/>
                  </a:lnTo>
                  <a:lnTo>
                    <a:pt x="766" y="1014"/>
                  </a:lnTo>
                  <a:lnTo>
                    <a:pt x="766" y="1016"/>
                  </a:lnTo>
                  <a:lnTo>
                    <a:pt x="764" y="1018"/>
                  </a:lnTo>
                  <a:lnTo>
                    <a:pt x="760" y="1014"/>
                  </a:lnTo>
                  <a:lnTo>
                    <a:pt x="755" y="1008"/>
                  </a:lnTo>
                  <a:lnTo>
                    <a:pt x="753" y="1008"/>
                  </a:lnTo>
                  <a:lnTo>
                    <a:pt x="751" y="1004"/>
                  </a:lnTo>
                  <a:lnTo>
                    <a:pt x="749" y="1002"/>
                  </a:lnTo>
                  <a:lnTo>
                    <a:pt x="745" y="998"/>
                  </a:lnTo>
                  <a:lnTo>
                    <a:pt x="741" y="996"/>
                  </a:lnTo>
                  <a:lnTo>
                    <a:pt x="739" y="995"/>
                  </a:lnTo>
                  <a:lnTo>
                    <a:pt x="735" y="993"/>
                  </a:lnTo>
                  <a:lnTo>
                    <a:pt x="734" y="991"/>
                  </a:lnTo>
                  <a:lnTo>
                    <a:pt x="730" y="989"/>
                  </a:lnTo>
                  <a:lnTo>
                    <a:pt x="726" y="987"/>
                  </a:lnTo>
                  <a:lnTo>
                    <a:pt x="726" y="985"/>
                  </a:lnTo>
                  <a:lnTo>
                    <a:pt x="720" y="981"/>
                  </a:lnTo>
                  <a:lnTo>
                    <a:pt x="718" y="981"/>
                  </a:lnTo>
                  <a:lnTo>
                    <a:pt x="716" y="979"/>
                  </a:lnTo>
                  <a:lnTo>
                    <a:pt x="712" y="977"/>
                  </a:lnTo>
                  <a:lnTo>
                    <a:pt x="709" y="975"/>
                  </a:lnTo>
                  <a:lnTo>
                    <a:pt x="707" y="975"/>
                  </a:lnTo>
                  <a:lnTo>
                    <a:pt x="707" y="973"/>
                  </a:lnTo>
                  <a:lnTo>
                    <a:pt x="705" y="973"/>
                  </a:lnTo>
                  <a:lnTo>
                    <a:pt x="703" y="971"/>
                  </a:lnTo>
                  <a:lnTo>
                    <a:pt x="697" y="970"/>
                  </a:lnTo>
                  <a:lnTo>
                    <a:pt x="689" y="966"/>
                  </a:lnTo>
                  <a:lnTo>
                    <a:pt x="684" y="962"/>
                  </a:lnTo>
                  <a:lnTo>
                    <a:pt x="682" y="962"/>
                  </a:lnTo>
                  <a:lnTo>
                    <a:pt x="680" y="960"/>
                  </a:lnTo>
                  <a:lnTo>
                    <a:pt x="676" y="958"/>
                  </a:lnTo>
                  <a:lnTo>
                    <a:pt x="672" y="958"/>
                  </a:lnTo>
                  <a:lnTo>
                    <a:pt x="670" y="956"/>
                  </a:lnTo>
                  <a:lnTo>
                    <a:pt x="668" y="956"/>
                  </a:lnTo>
                  <a:lnTo>
                    <a:pt x="661" y="952"/>
                  </a:lnTo>
                  <a:lnTo>
                    <a:pt x="657" y="950"/>
                  </a:lnTo>
                  <a:lnTo>
                    <a:pt x="655" y="950"/>
                  </a:lnTo>
                  <a:lnTo>
                    <a:pt x="653" y="948"/>
                  </a:lnTo>
                  <a:lnTo>
                    <a:pt x="645" y="946"/>
                  </a:lnTo>
                  <a:lnTo>
                    <a:pt x="643" y="945"/>
                  </a:lnTo>
                  <a:lnTo>
                    <a:pt x="641" y="943"/>
                  </a:lnTo>
                  <a:lnTo>
                    <a:pt x="639" y="943"/>
                  </a:lnTo>
                  <a:lnTo>
                    <a:pt x="638" y="941"/>
                  </a:lnTo>
                  <a:lnTo>
                    <a:pt x="636" y="939"/>
                  </a:lnTo>
                  <a:lnTo>
                    <a:pt x="632" y="937"/>
                  </a:lnTo>
                  <a:lnTo>
                    <a:pt x="632" y="935"/>
                  </a:lnTo>
                  <a:lnTo>
                    <a:pt x="630" y="935"/>
                  </a:lnTo>
                  <a:lnTo>
                    <a:pt x="626" y="931"/>
                  </a:lnTo>
                  <a:lnTo>
                    <a:pt x="626" y="929"/>
                  </a:lnTo>
                  <a:lnTo>
                    <a:pt x="622" y="925"/>
                  </a:lnTo>
                  <a:lnTo>
                    <a:pt x="616" y="920"/>
                  </a:lnTo>
                  <a:lnTo>
                    <a:pt x="615" y="918"/>
                  </a:lnTo>
                  <a:lnTo>
                    <a:pt x="611" y="912"/>
                  </a:lnTo>
                  <a:lnTo>
                    <a:pt x="609" y="910"/>
                  </a:lnTo>
                  <a:lnTo>
                    <a:pt x="605" y="906"/>
                  </a:lnTo>
                  <a:lnTo>
                    <a:pt x="601" y="902"/>
                  </a:lnTo>
                  <a:lnTo>
                    <a:pt x="597" y="897"/>
                  </a:lnTo>
                  <a:lnTo>
                    <a:pt x="593" y="891"/>
                  </a:lnTo>
                  <a:lnTo>
                    <a:pt x="591" y="889"/>
                  </a:lnTo>
                  <a:lnTo>
                    <a:pt x="591" y="887"/>
                  </a:lnTo>
                  <a:lnTo>
                    <a:pt x="590" y="885"/>
                  </a:lnTo>
                  <a:lnTo>
                    <a:pt x="588" y="881"/>
                  </a:lnTo>
                  <a:lnTo>
                    <a:pt x="586" y="879"/>
                  </a:lnTo>
                  <a:lnTo>
                    <a:pt x="584" y="875"/>
                  </a:lnTo>
                  <a:lnTo>
                    <a:pt x="584" y="872"/>
                  </a:lnTo>
                  <a:lnTo>
                    <a:pt x="580" y="866"/>
                  </a:lnTo>
                  <a:lnTo>
                    <a:pt x="578" y="862"/>
                  </a:lnTo>
                  <a:lnTo>
                    <a:pt x="578" y="860"/>
                  </a:lnTo>
                  <a:lnTo>
                    <a:pt x="576" y="856"/>
                  </a:lnTo>
                  <a:lnTo>
                    <a:pt x="576" y="854"/>
                  </a:lnTo>
                  <a:lnTo>
                    <a:pt x="574" y="850"/>
                  </a:lnTo>
                  <a:lnTo>
                    <a:pt x="574" y="847"/>
                  </a:lnTo>
                  <a:lnTo>
                    <a:pt x="572" y="843"/>
                  </a:lnTo>
                  <a:lnTo>
                    <a:pt x="570" y="841"/>
                  </a:lnTo>
                  <a:lnTo>
                    <a:pt x="568" y="833"/>
                  </a:lnTo>
                  <a:lnTo>
                    <a:pt x="568" y="829"/>
                  </a:lnTo>
                  <a:lnTo>
                    <a:pt x="567" y="827"/>
                  </a:lnTo>
                  <a:lnTo>
                    <a:pt x="567" y="824"/>
                  </a:lnTo>
                  <a:lnTo>
                    <a:pt x="567" y="820"/>
                  </a:lnTo>
                  <a:lnTo>
                    <a:pt x="565" y="812"/>
                  </a:lnTo>
                  <a:lnTo>
                    <a:pt x="563" y="806"/>
                  </a:lnTo>
                  <a:lnTo>
                    <a:pt x="563" y="801"/>
                  </a:lnTo>
                  <a:lnTo>
                    <a:pt x="563" y="799"/>
                  </a:lnTo>
                  <a:lnTo>
                    <a:pt x="563" y="797"/>
                  </a:lnTo>
                  <a:lnTo>
                    <a:pt x="561" y="793"/>
                  </a:lnTo>
                  <a:lnTo>
                    <a:pt x="561" y="789"/>
                  </a:lnTo>
                  <a:lnTo>
                    <a:pt x="561" y="787"/>
                  </a:lnTo>
                  <a:lnTo>
                    <a:pt x="561" y="776"/>
                  </a:lnTo>
                  <a:lnTo>
                    <a:pt x="559" y="766"/>
                  </a:lnTo>
                  <a:lnTo>
                    <a:pt x="559" y="754"/>
                  </a:lnTo>
                  <a:lnTo>
                    <a:pt x="559" y="751"/>
                  </a:lnTo>
                  <a:lnTo>
                    <a:pt x="559" y="739"/>
                  </a:lnTo>
                  <a:lnTo>
                    <a:pt x="559" y="731"/>
                  </a:lnTo>
                  <a:lnTo>
                    <a:pt x="557" y="724"/>
                  </a:lnTo>
                  <a:lnTo>
                    <a:pt x="555" y="716"/>
                  </a:lnTo>
                  <a:lnTo>
                    <a:pt x="555" y="714"/>
                  </a:lnTo>
                  <a:lnTo>
                    <a:pt x="555" y="708"/>
                  </a:lnTo>
                  <a:lnTo>
                    <a:pt x="555" y="705"/>
                  </a:lnTo>
                  <a:lnTo>
                    <a:pt x="553" y="695"/>
                  </a:lnTo>
                  <a:lnTo>
                    <a:pt x="553" y="691"/>
                  </a:lnTo>
                  <a:lnTo>
                    <a:pt x="555" y="683"/>
                  </a:lnTo>
                  <a:lnTo>
                    <a:pt x="555" y="680"/>
                  </a:lnTo>
                  <a:lnTo>
                    <a:pt x="557" y="676"/>
                  </a:lnTo>
                  <a:lnTo>
                    <a:pt x="559" y="672"/>
                  </a:lnTo>
                  <a:lnTo>
                    <a:pt x="561" y="668"/>
                  </a:lnTo>
                  <a:lnTo>
                    <a:pt x="563" y="666"/>
                  </a:lnTo>
                  <a:lnTo>
                    <a:pt x="565" y="662"/>
                  </a:lnTo>
                  <a:lnTo>
                    <a:pt x="568" y="658"/>
                  </a:lnTo>
                  <a:lnTo>
                    <a:pt x="570" y="656"/>
                  </a:lnTo>
                  <a:lnTo>
                    <a:pt x="572" y="655"/>
                  </a:lnTo>
                  <a:lnTo>
                    <a:pt x="578" y="651"/>
                  </a:lnTo>
                  <a:lnTo>
                    <a:pt x="584" y="647"/>
                  </a:lnTo>
                  <a:lnTo>
                    <a:pt x="586" y="645"/>
                  </a:lnTo>
                  <a:lnTo>
                    <a:pt x="603" y="639"/>
                  </a:lnTo>
                  <a:lnTo>
                    <a:pt x="609" y="637"/>
                  </a:lnTo>
                  <a:lnTo>
                    <a:pt x="611" y="637"/>
                  </a:lnTo>
                  <a:lnTo>
                    <a:pt x="613" y="635"/>
                  </a:lnTo>
                  <a:lnTo>
                    <a:pt x="615" y="635"/>
                  </a:lnTo>
                  <a:lnTo>
                    <a:pt x="622" y="632"/>
                  </a:lnTo>
                  <a:lnTo>
                    <a:pt x="624" y="630"/>
                  </a:lnTo>
                  <a:lnTo>
                    <a:pt x="628" y="628"/>
                  </a:lnTo>
                  <a:lnTo>
                    <a:pt x="632" y="624"/>
                  </a:lnTo>
                  <a:lnTo>
                    <a:pt x="636" y="620"/>
                  </a:lnTo>
                  <a:lnTo>
                    <a:pt x="638" y="616"/>
                  </a:lnTo>
                  <a:lnTo>
                    <a:pt x="638" y="614"/>
                  </a:lnTo>
                  <a:lnTo>
                    <a:pt x="639" y="612"/>
                  </a:lnTo>
                  <a:lnTo>
                    <a:pt x="641" y="605"/>
                  </a:lnTo>
                  <a:lnTo>
                    <a:pt x="643" y="599"/>
                  </a:lnTo>
                  <a:lnTo>
                    <a:pt x="645" y="595"/>
                  </a:lnTo>
                  <a:lnTo>
                    <a:pt x="645" y="593"/>
                  </a:lnTo>
                  <a:lnTo>
                    <a:pt x="645" y="587"/>
                  </a:lnTo>
                  <a:lnTo>
                    <a:pt x="645" y="578"/>
                  </a:lnTo>
                  <a:lnTo>
                    <a:pt x="643" y="570"/>
                  </a:lnTo>
                  <a:lnTo>
                    <a:pt x="641" y="562"/>
                  </a:lnTo>
                  <a:lnTo>
                    <a:pt x="638" y="557"/>
                  </a:lnTo>
                  <a:lnTo>
                    <a:pt x="634" y="547"/>
                  </a:lnTo>
                  <a:lnTo>
                    <a:pt x="628" y="541"/>
                  </a:lnTo>
                  <a:lnTo>
                    <a:pt x="624" y="536"/>
                  </a:lnTo>
                  <a:lnTo>
                    <a:pt x="616" y="530"/>
                  </a:lnTo>
                  <a:lnTo>
                    <a:pt x="611" y="528"/>
                  </a:lnTo>
                  <a:lnTo>
                    <a:pt x="609" y="528"/>
                  </a:lnTo>
                  <a:lnTo>
                    <a:pt x="607" y="528"/>
                  </a:lnTo>
                  <a:lnTo>
                    <a:pt x="607" y="526"/>
                  </a:lnTo>
                  <a:lnTo>
                    <a:pt x="605" y="526"/>
                  </a:lnTo>
                  <a:lnTo>
                    <a:pt x="603" y="526"/>
                  </a:lnTo>
                  <a:lnTo>
                    <a:pt x="601" y="526"/>
                  </a:lnTo>
                  <a:lnTo>
                    <a:pt x="599" y="526"/>
                  </a:lnTo>
                  <a:lnTo>
                    <a:pt x="595" y="526"/>
                  </a:lnTo>
                  <a:lnTo>
                    <a:pt x="591" y="526"/>
                  </a:lnTo>
                  <a:lnTo>
                    <a:pt x="586" y="528"/>
                  </a:lnTo>
                  <a:lnTo>
                    <a:pt x="584" y="528"/>
                  </a:lnTo>
                  <a:lnTo>
                    <a:pt x="582" y="528"/>
                  </a:lnTo>
                  <a:lnTo>
                    <a:pt x="580" y="530"/>
                  </a:lnTo>
                  <a:lnTo>
                    <a:pt x="576" y="530"/>
                  </a:lnTo>
                  <a:lnTo>
                    <a:pt x="574" y="532"/>
                  </a:lnTo>
                  <a:lnTo>
                    <a:pt x="557" y="543"/>
                  </a:lnTo>
                  <a:lnTo>
                    <a:pt x="555" y="543"/>
                  </a:lnTo>
                  <a:lnTo>
                    <a:pt x="551" y="545"/>
                  </a:lnTo>
                  <a:lnTo>
                    <a:pt x="547" y="549"/>
                  </a:lnTo>
                  <a:lnTo>
                    <a:pt x="543" y="551"/>
                  </a:lnTo>
                  <a:lnTo>
                    <a:pt x="540" y="553"/>
                  </a:lnTo>
                  <a:lnTo>
                    <a:pt x="534" y="555"/>
                  </a:lnTo>
                  <a:lnTo>
                    <a:pt x="530" y="557"/>
                  </a:lnTo>
                  <a:lnTo>
                    <a:pt x="522" y="559"/>
                  </a:lnTo>
                  <a:lnTo>
                    <a:pt x="517" y="559"/>
                  </a:lnTo>
                  <a:lnTo>
                    <a:pt x="495" y="559"/>
                  </a:lnTo>
                  <a:lnTo>
                    <a:pt x="495" y="557"/>
                  </a:lnTo>
                  <a:lnTo>
                    <a:pt x="488" y="557"/>
                  </a:lnTo>
                  <a:lnTo>
                    <a:pt x="478" y="553"/>
                  </a:lnTo>
                  <a:lnTo>
                    <a:pt x="474" y="551"/>
                  </a:lnTo>
                  <a:lnTo>
                    <a:pt x="474" y="549"/>
                  </a:lnTo>
                  <a:lnTo>
                    <a:pt x="470" y="547"/>
                  </a:lnTo>
                  <a:lnTo>
                    <a:pt x="463" y="541"/>
                  </a:lnTo>
                  <a:lnTo>
                    <a:pt x="457" y="534"/>
                  </a:lnTo>
                  <a:lnTo>
                    <a:pt x="453" y="524"/>
                  </a:lnTo>
                  <a:lnTo>
                    <a:pt x="453" y="522"/>
                  </a:lnTo>
                  <a:lnTo>
                    <a:pt x="451" y="518"/>
                  </a:lnTo>
                  <a:lnTo>
                    <a:pt x="451" y="512"/>
                  </a:lnTo>
                  <a:lnTo>
                    <a:pt x="449" y="503"/>
                  </a:lnTo>
                  <a:lnTo>
                    <a:pt x="449" y="497"/>
                  </a:lnTo>
                  <a:lnTo>
                    <a:pt x="451" y="487"/>
                  </a:lnTo>
                  <a:lnTo>
                    <a:pt x="451" y="480"/>
                  </a:lnTo>
                  <a:lnTo>
                    <a:pt x="449" y="474"/>
                  </a:lnTo>
                  <a:lnTo>
                    <a:pt x="447" y="468"/>
                  </a:lnTo>
                  <a:lnTo>
                    <a:pt x="442" y="463"/>
                  </a:lnTo>
                  <a:lnTo>
                    <a:pt x="438" y="457"/>
                  </a:lnTo>
                  <a:lnTo>
                    <a:pt x="432" y="453"/>
                  </a:lnTo>
                  <a:lnTo>
                    <a:pt x="426" y="449"/>
                  </a:lnTo>
                  <a:lnTo>
                    <a:pt x="422" y="447"/>
                  </a:lnTo>
                  <a:lnTo>
                    <a:pt x="419" y="447"/>
                  </a:lnTo>
                  <a:lnTo>
                    <a:pt x="417" y="445"/>
                  </a:lnTo>
                  <a:lnTo>
                    <a:pt x="411" y="443"/>
                  </a:lnTo>
                  <a:lnTo>
                    <a:pt x="409" y="443"/>
                  </a:lnTo>
                  <a:lnTo>
                    <a:pt x="407" y="441"/>
                  </a:lnTo>
                  <a:lnTo>
                    <a:pt x="405" y="441"/>
                  </a:lnTo>
                  <a:lnTo>
                    <a:pt x="399" y="439"/>
                  </a:lnTo>
                  <a:lnTo>
                    <a:pt x="392" y="436"/>
                  </a:lnTo>
                  <a:lnTo>
                    <a:pt x="390" y="434"/>
                  </a:lnTo>
                  <a:lnTo>
                    <a:pt x="388" y="432"/>
                  </a:lnTo>
                  <a:lnTo>
                    <a:pt x="386" y="430"/>
                  </a:lnTo>
                  <a:lnTo>
                    <a:pt x="382" y="428"/>
                  </a:lnTo>
                  <a:lnTo>
                    <a:pt x="378" y="424"/>
                  </a:lnTo>
                  <a:lnTo>
                    <a:pt x="374" y="420"/>
                  </a:lnTo>
                  <a:lnTo>
                    <a:pt x="371" y="415"/>
                  </a:lnTo>
                  <a:lnTo>
                    <a:pt x="369" y="411"/>
                  </a:lnTo>
                  <a:lnTo>
                    <a:pt x="365" y="405"/>
                  </a:lnTo>
                  <a:lnTo>
                    <a:pt x="363" y="401"/>
                  </a:lnTo>
                  <a:lnTo>
                    <a:pt x="363" y="395"/>
                  </a:lnTo>
                  <a:lnTo>
                    <a:pt x="361" y="386"/>
                  </a:lnTo>
                  <a:lnTo>
                    <a:pt x="359" y="376"/>
                  </a:lnTo>
                  <a:lnTo>
                    <a:pt x="359" y="372"/>
                  </a:lnTo>
                  <a:lnTo>
                    <a:pt x="359" y="368"/>
                  </a:lnTo>
                  <a:lnTo>
                    <a:pt x="357" y="365"/>
                  </a:lnTo>
                  <a:lnTo>
                    <a:pt x="355" y="363"/>
                  </a:lnTo>
                  <a:lnTo>
                    <a:pt x="355" y="361"/>
                  </a:lnTo>
                  <a:lnTo>
                    <a:pt x="353" y="359"/>
                  </a:lnTo>
                  <a:lnTo>
                    <a:pt x="351" y="355"/>
                  </a:lnTo>
                  <a:lnTo>
                    <a:pt x="348" y="349"/>
                  </a:lnTo>
                  <a:lnTo>
                    <a:pt x="340" y="342"/>
                  </a:lnTo>
                  <a:lnTo>
                    <a:pt x="332" y="334"/>
                  </a:lnTo>
                  <a:lnTo>
                    <a:pt x="325" y="328"/>
                  </a:lnTo>
                  <a:lnTo>
                    <a:pt x="317" y="324"/>
                  </a:lnTo>
                  <a:lnTo>
                    <a:pt x="309" y="320"/>
                  </a:lnTo>
                  <a:lnTo>
                    <a:pt x="303" y="318"/>
                  </a:lnTo>
                  <a:lnTo>
                    <a:pt x="302" y="318"/>
                  </a:lnTo>
                  <a:lnTo>
                    <a:pt x="298" y="315"/>
                  </a:lnTo>
                  <a:lnTo>
                    <a:pt x="296" y="315"/>
                  </a:lnTo>
                  <a:lnTo>
                    <a:pt x="294" y="315"/>
                  </a:lnTo>
                  <a:lnTo>
                    <a:pt x="288" y="313"/>
                  </a:lnTo>
                  <a:lnTo>
                    <a:pt x="282" y="313"/>
                  </a:lnTo>
                  <a:lnTo>
                    <a:pt x="269" y="307"/>
                  </a:lnTo>
                  <a:lnTo>
                    <a:pt x="252" y="303"/>
                  </a:lnTo>
                  <a:lnTo>
                    <a:pt x="246" y="299"/>
                  </a:lnTo>
                  <a:lnTo>
                    <a:pt x="232" y="294"/>
                  </a:lnTo>
                  <a:lnTo>
                    <a:pt x="213" y="282"/>
                  </a:lnTo>
                  <a:lnTo>
                    <a:pt x="200" y="272"/>
                  </a:lnTo>
                  <a:lnTo>
                    <a:pt x="188" y="261"/>
                  </a:lnTo>
                  <a:lnTo>
                    <a:pt x="184" y="257"/>
                  </a:lnTo>
                  <a:lnTo>
                    <a:pt x="179" y="251"/>
                  </a:lnTo>
                  <a:lnTo>
                    <a:pt x="175" y="246"/>
                  </a:lnTo>
                  <a:lnTo>
                    <a:pt x="171" y="240"/>
                  </a:lnTo>
                  <a:lnTo>
                    <a:pt x="167" y="234"/>
                  </a:lnTo>
                  <a:lnTo>
                    <a:pt x="165" y="230"/>
                  </a:lnTo>
                  <a:lnTo>
                    <a:pt x="165" y="226"/>
                  </a:lnTo>
                  <a:lnTo>
                    <a:pt x="163" y="222"/>
                  </a:lnTo>
                  <a:lnTo>
                    <a:pt x="161" y="219"/>
                  </a:lnTo>
                  <a:lnTo>
                    <a:pt x="157" y="209"/>
                  </a:lnTo>
                  <a:lnTo>
                    <a:pt x="157" y="207"/>
                  </a:lnTo>
                  <a:lnTo>
                    <a:pt x="156" y="199"/>
                  </a:lnTo>
                  <a:lnTo>
                    <a:pt x="156" y="190"/>
                  </a:lnTo>
                  <a:lnTo>
                    <a:pt x="156" y="180"/>
                  </a:lnTo>
                  <a:lnTo>
                    <a:pt x="156" y="178"/>
                  </a:lnTo>
                  <a:lnTo>
                    <a:pt x="156" y="174"/>
                  </a:lnTo>
                  <a:lnTo>
                    <a:pt x="156" y="169"/>
                  </a:lnTo>
                  <a:lnTo>
                    <a:pt x="156" y="163"/>
                  </a:lnTo>
                  <a:lnTo>
                    <a:pt x="152" y="144"/>
                  </a:lnTo>
                  <a:lnTo>
                    <a:pt x="150" y="134"/>
                  </a:lnTo>
                  <a:lnTo>
                    <a:pt x="150" y="132"/>
                  </a:lnTo>
                  <a:lnTo>
                    <a:pt x="146" y="125"/>
                  </a:lnTo>
                  <a:lnTo>
                    <a:pt x="144" y="123"/>
                  </a:lnTo>
                  <a:lnTo>
                    <a:pt x="142" y="121"/>
                  </a:lnTo>
                  <a:lnTo>
                    <a:pt x="142" y="119"/>
                  </a:lnTo>
                  <a:lnTo>
                    <a:pt x="140" y="117"/>
                  </a:lnTo>
                  <a:lnTo>
                    <a:pt x="138" y="113"/>
                  </a:lnTo>
                  <a:lnTo>
                    <a:pt x="134" y="111"/>
                  </a:lnTo>
                  <a:lnTo>
                    <a:pt x="133" y="107"/>
                  </a:lnTo>
                  <a:lnTo>
                    <a:pt x="127" y="103"/>
                  </a:lnTo>
                  <a:lnTo>
                    <a:pt x="125" y="100"/>
                  </a:lnTo>
                  <a:lnTo>
                    <a:pt x="121" y="98"/>
                  </a:lnTo>
                  <a:lnTo>
                    <a:pt x="117" y="98"/>
                  </a:lnTo>
                  <a:lnTo>
                    <a:pt x="109" y="94"/>
                  </a:lnTo>
                  <a:lnTo>
                    <a:pt x="92" y="84"/>
                  </a:lnTo>
                  <a:lnTo>
                    <a:pt x="73" y="75"/>
                  </a:lnTo>
                  <a:lnTo>
                    <a:pt x="58" y="63"/>
                  </a:lnTo>
                  <a:lnTo>
                    <a:pt x="44" y="48"/>
                  </a:lnTo>
                  <a:lnTo>
                    <a:pt x="29" y="34"/>
                  </a:lnTo>
                  <a:lnTo>
                    <a:pt x="17" y="21"/>
                  </a:lnTo>
                  <a:lnTo>
                    <a:pt x="15" y="19"/>
                  </a:lnTo>
                  <a:lnTo>
                    <a:pt x="4" y="5"/>
                  </a:lnTo>
                  <a:lnTo>
                    <a:pt x="0" y="0"/>
                  </a:lnTo>
                  <a:lnTo>
                    <a:pt x="4" y="0"/>
                  </a:lnTo>
                  <a:lnTo>
                    <a:pt x="35" y="0"/>
                  </a:lnTo>
                  <a:lnTo>
                    <a:pt x="94" y="0"/>
                  </a:lnTo>
                  <a:lnTo>
                    <a:pt x="96" y="0"/>
                  </a:lnTo>
                  <a:lnTo>
                    <a:pt x="109" y="2"/>
                  </a:lnTo>
                  <a:lnTo>
                    <a:pt x="115" y="2"/>
                  </a:lnTo>
                  <a:lnTo>
                    <a:pt x="150" y="2"/>
                  </a:lnTo>
                  <a:lnTo>
                    <a:pt x="175" y="2"/>
                  </a:lnTo>
                  <a:lnTo>
                    <a:pt x="186" y="2"/>
                  </a:lnTo>
                  <a:lnTo>
                    <a:pt x="188" y="2"/>
                  </a:lnTo>
                  <a:lnTo>
                    <a:pt x="190" y="2"/>
                  </a:lnTo>
                  <a:lnTo>
                    <a:pt x="196" y="2"/>
                  </a:lnTo>
                  <a:lnTo>
                    <a:pt x="225" y="2"/>
                  </a:lnTo>
                  <a:lnTo>
                    <a:pt x="232" y="2"/>
                  </a:lnTo>
                  <a:lnTo>
                    <a:pt x="242" y="2"/>
                  </a:lnTo>
                  <a:lnTo>
                    <a:pt x="246" y="2"/>
                  </a:lnTo>
                  <a:lnTo>
                    <a:pt x="248" y="2"/>
                  </a:lnTo>
                  <a:lnTo>
                    <a:pt x="252" y="2"/>
                  </a:lnTo>
                  <a:lnTo>
                    <a:pt x="255" y="2"/>
                  </a:lnTo>
                  <a:lnTo>
                    <a:pt x="259" y="2"/>
                  </a:lnTo>
                  <a:lnTo>
                    <a:pt x="261" y="2"/>
                  </a:lnTo>
                  <a:lnTo>
                    <a:pt x="263" y="2"/>
                  </a:lnTo>
                  <a:lnTo>
                    <a:pt x="288" y="2"/>
                  </a:lnTo>
                  <a:lnTo>
                    <a:pt x="294" y="2"/>
                  </a:lnTo>
                  <a:lnTo>
                    <a:pt x="298" y="2"/>
                  </a:lnTo>
                  <a:lnTo>
                    <a:pt x="328" y="2"/>
                  </a:lnTo>
                  <a:lnTo>
                    <a:pt x="346" y="2"/>
                  </a:lnTo>
                  <a:lnTo>
                    <a:pt x="357" y="4"/>
                  </a:lnTo>
                </a:path>
              </a:pathLst>
            </a:custGeom>
            <a:noFill/>
            <a:ln w="9525" cap="sq" cmpd="sng">
              <a:solidFill>
                <a:srgbClr val="000000"/>
              </a:solidFill>
              <a:prstDash val="solid"/>
              <a:miter lim="8000"/>
              <a:headEnd type="none" w="sm" len="sm"/>
              <a:tailEnd type="none" w="sm" len="sm"/>
            </a:ln>
          </p:spPr>
          <p:txBody>
            <a:bodyPr spcFirstLastPara="1" wrap="square" lIns="81609" tIns="40781" rIns="81609" bIns="40781" anchor="t" anchorCtr="0">
              <a:noAutofit/>
            </a:bodyPr>
            <a:lstStyle/>
            <a:p>
              <a:pPr>
                <a:buClr>
                  <a:srgbClr val="000000"/>
                </a:buClr>
                <a:buSzPts val="1700"/>
              </a:pPr>
              <a:endParaRPr sz="32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64" name="Shape 1164"/>
            <p:cNvSpPr/>
            <p:nvPr/>
          </p:nvSpPr>
          <p:spPr>
            <a:xfrm>
              <a:off x="2930525" y="5473700"/>
              <a:ext cx="457200" cy="19050"/>
            </a:xfrm>
            <a:custGeom>
              <a:avLst/>
              <a:gdLst/>
              <a:ahLst/>
              <a:cxnLst/>
              <a:rect l="0" t="0" r="0" b="0"/>
              <a:pathLst>
                <a:path w="288" h="12" extrusionOk="0">
                  <a:moveTo>
                    <a:pt x="286" y="12"/>
                  </a:moveTo>
                  <a:lnTo>
                    <a:pt x="288" y="12"/>
                  </a:lnTo>
                  <a:lnTo>
                    <a:pt x="280" y="12"/>
                  </a:lnTo>
                  <a:lnTo>
                    <a:pt x="278" y="12"/>
                  </a:lnTo>
                  <a:lnTo>
                    <a:pt x="269" y="12"/>
                  </a:lnTo>
                  <a:lnTo>
                    <a:pt x="280" y="12"/>
                  </a:lnTo>
                  <a:lnTo>
                    <a:pt x="286" y="12"/>
                  </a:lnTo>
                  <a:close/>
                  <a:moveTo>
                    <a:pt x="167" y="8"/>
                  </a:moveTo>
                  <a:lnTo>
                    <a:pt x="179" y="8"/>
                  </a:lnTo>
                  <a:lnTo>
                    <a:pt x="165" y="8"/>
                  </a:lnTo>
                  <a:lnTo>
                    <a:pt x="167" y="8"/>
                  </a:lnTo>
                  <a:close/>
                  <a:moveTo>
                    <a:pt x="165" y="8"/>
                  </a:moveTo>
                  <a:lnTo>
                    <a:pt x="165" y="8"/>
                  </a:lnTo>
                  <a:lnTo>
                    <a:pt x="161" y="8"/>
                  </a:lnTo>
                  <a:lnTo>
                    <a:pt x="165" y="8"/>
                  </a:lnTo>
                  <a:close/>
                  <a:moveTo>
                    <a:pt x="117" y="6"/>
                  </a:moveTo>
                  <a:lnTo>
                    <a:pt x="125" y="6"/>
                  </a:lnTo>
                  <a:lnTo>
                    <a:pt x="117" y="6"/>
                  </a:lnTo>
                  <a:lnTo>
                    <a:pt x="96" y="6"/>
                  </a:lnTo>
                  <a:lnTo>
                    <a:pt x="77" y="4"/>
                  </a:lnTo>
                  <a:lnTo>
                    <a:pt x="96" y="4"/>
                  </a:lnTo>
                  <a:lnTo>
                    <a:pt x="115" y="6"/>
                  </a:lnTo>
                  <a:lnTo>
                    <a:pt x="117" y="6"/>
                  </a:lnTo>
                  <a:close/>
                  <a:moveTo>
                    <a:pt x="58" y="4"/>
                  </a:moveTo>
                  <a:lnTo>
                    <a:pt x="62" y="4"/>
                  </a:lnTo>
                  <a:lnTo>
                    <a:pt x="58" y="4"/>
                  </a:lnTo>
                  <a:lnTo>
                    <a:pt x="0" y="0"/>
                  </a:lnTo>
                  <a:lnTo>
                    <a:pt x="46" y="2"/>
                  </a:lnTo>
                  <a:lnTo>
                    <a:pt x="58" y="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81609" tIns="40781" rIns="81609" bIns="40781" anchor="t" anchorCtr="0">
              <a:noAutofit/>
            </a:bodyPr>
            <a:lstStyle/>
            <a:p>
              <a:pPr>
                <a:buClr>
                  <a:srgbClr val="000000"/>
                </a:buClr>
                <a:buSzPts val="1700"/>
              </a:pPr>
              <a:endParaRPr sz="32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65" name="Shape 1165"/>
            <p:cNvSpPr/>
            <p:nvPr/>
          </p:nvSpPr>
          <p:spPr>
            <a:xfrm>
              <a:off x="2930525" y="5473700"/>
              <a:ext cx="457200" cy="19050"/>
            </a:xfrm>
            <a:custGeom>
              <a:avLst/>
              <a:gdLst/>
              <a:ahLst/>
              <a:cxnLst/>
              <a:rect l="0" t="0" r="0" b="0"/>
              <a:pathLst>
                <a:path w="288" h="12" extrusionOk="0">
                  <a:moveTo>
                    <a:pt x="288" y="12"/>
                  </a:moveTo>
                  <a:lnTo>
                    <a:pt x="288" y="12"/>
                  </a:lnTo>
                  <a:lnTo>
                    <a:pt x="280" y="12"/>
                  </a:lnTo>
                  <a:lnTo>
                    <a:pt x="278" y="12"/>
                  </a:lnTo>
                  <a:lnTo>
                    <a:pt x="269" y="12"/>
                  </a:lnTo>
                  <a:lnTo>
                    <a:pt x="280" y="12"/>
                  </a:lnTo>
                  <a:lnTo>
                    <a:pt x="286" y="12"/>
                  </a:lnTo>
                  <a:lnTo>
                    <a:pt x="288" y="12"/>
                  </a:lnTo>
                  <a:moveTo>
                    <a:pt x="173" y="8"/>
                  </a:moveTo>
                  <a:lnTo>
                    <a:pt x="179" y="8"/>
                  </a:lnTo>
                  <a:lnTo>
                    <a:pt x="165" y="8"/>
                  </a:lnTo>
                  <a:lnTo>
                    <a:pt x="167" y="8"/>
                  </a:lnTo>
                  <a:lnTo>
                    <a:pt x="173" y="8"/>
                  </a:lnTo>
                  <a:moveTo>
                    <a:pt x="165" y="8"/>
                  </a:moveTo>
                  <a:lnTo>
                    <a:pt x="165" y="8"/>
                  </a:lnTo>
                  <a:lnTo>
                    <a:pt x="161" y="8"/>
                  </a:lnTo>
                  <a:lnTo>
                    <a:pt x="165" y="8"/>
                  </a:lnTo>
                  <a:moveTo>
                    <a:pt x="121" y="6"/>
                  </a:moveTo>
                  <a:lnTo>
                    <a:pt x="125" y="6"/>
                  </a:lnTo>
                  <a:lnTo>
                    <a:pt x="117" y="6"/>
                  </a:lnTo>
                  <a:lnTo>
                    <a:pt x="96" y="6"/>
                  </a:lnTo>
                  <a:lnTo>
                    <a:pt x="77" y="4"/>
                  </a:lnTo>
                  <a:lnTo>
                    <a:pt x="96" y="4"/>
                  </a:lnTo>
                  <a:lnTo>
                    <a:pt x="115" y="6"/>
                  </a:lnTo>
                  <a:lnTo>
                    <a:pt x="117" y="6"/>
                  </a:lnTo>
                  <a:lnTo>
                    <a:pt x="121" y="6"/>
                  </a:lnTo>
                  <a:moveTo>
                    <a:pt x="60" y="4"/>
                  </a:moveTo>
                  <a:lnTo>
                    <a:pt x="62" y="4"/>
                  </a:lnTo>
                  <a:lnTo>
                    <a:pt x="58" y="4"/>
                  </a:lnTo>
                  <a:lnTo>
                    <a:pt x="0" y="0"/>
                  </a:lnTo>
                  <a:lnTo>
                    <a:pt x="46" y="2"/>
                  </a:lnTo>
                  <a:lnTo>
                    <a:pt x="58" y="4"/>
                  </a:lnTo>
                  <a:lnTo>
                    <a:pt x="60" y="4"/>
                  </a:lnTo>
                </a:path>
              </a:pathLst>
            </a:custGeom>
            <a:noFill/>
            <a:ln w="9525" cap="sq" cmpd="sng">
              <a:solidFill>
                <a:srgbClr val="000000"/>
              </a:solidFill>
              <a:prstDash val="solid"/>
              <a:miter lim="8000"/>
              <a:headEnd type="none" w="sm" len="sm"/>
              <a:tailEnd type="none" w="sm" len="sm"/>
            </a:ln>
          </p:spPr>
          <p:txBody>
            <a:bodyPr spcFirstLastPara="1" wrap="square" lIns="81609" tIns="40781" rIns="81609" bIns="40781" anchor="t" anchorCtr="0">
              <a:noAutofit/>
            </a:bodyPr>
            <a:lstStyle/>
            <a:p>
              <a:pPr>
                <a:buClr>
                  <a:srgbClr val="000000"/>
                </a:buClr>
                <a:buSzPts val="1700"/>
              </a:pPr>
              <a:endParaRPr sz="32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66" name="Shape 1166"/>
            <p:cNvSpPr/>
            <p:nvPr/>
          </p:nvSpPr>
          <p:spPr>
            <a:xfrm>
              <a:off x="3602037" y="5502275"/>
              <a:ext cx="574675" cy="11113"/>
            </a:xfrm>
            <a:custGeom>
              <a:avLst/>
              <a:gdLst/>
              <a:ahLst/>
              <a:cxnLst/>
              <a:rect l="0" t="0" r="0" b="0"/>
              <a:pathLst>
                <a:path w="362" h="7" extrusionOk="0">
                  <a:moveTo>
                    <a:pt x="362" y="7"/>
                  </a:moveTo>
                  <a:lnTo>
                    <a:pt x="347" y="7"/>
                  </a:lnTo>
                  <a:lnTo>
                    <a:pt x="343" y="7"/>
                  </a:lnTo>
                  <a:lnTo>
                    <a:pt x="332" y="7"/>
                  </a:lnTo>
                  <a:lnTo>
                    <a:pt x="330" y="7"/>
                  </a:lnTo>
                  <a:lnTo>
                    <a:pt x="326" y="7"/>
                  </a:lnTo>
                  <a:lnTo>
                    <a:pt x="320" y="7"/>
                  </a:lnTo>
                  <a:lnTo>
                    <a:pt x="311" y="7"/>
                  </a:lnTo>
                  <a:lnTo>
                    <a:pt x="293" y="7"/>
                  </a:lnTo>
                  <a:lnTo>
                    <a:pt x="282" y="7"/>
                  </a:lnTo>
                  <a:lnTo>
                    <a:pt x="276" y="7"/>
                  </a:lnTo>
                  <a:lnTo>
                    <a:pt x="263" y="7"/>
                  </a:lnTo>
                  <a:lnTo>
                    <a:pt x="245" y="7"/>
                  </a:lnTo>
                  <a:lnTo>
                    <a:pt x="236" y="7"/>
                  </a:lnTo>
                  <a:lnTo>
                    <a:pt x="222" y="7"/>
                  </a:lnTo>
                  <a:lnTo>
                    <a:pt x="220" y="7"/>
                  </a:lnTo>
                  <a:lnTo>
                    <a:pt x="165" y="7"/>
                  </a:lnTo>
                  <a:lnTo>
                    <a:pt x="132" y="5"/>
                  </a:lnTo>
                  <a:lnTo>
                    <a:pt x="109" y="3"/>
                  </a:lnTo>
                  <a:lnTo>
                    <a:pt x="76" y="3"/>
                  </a:lnTo>
                  <a:lnTo>
                    <a:pt x="72" y="3"/>
                  </a:lnTo>
                  <a:lnTo>
                    <a:pt x="55" y="1"/>
                  </a:lnTo>
                  <a:lnTo>
                    <a:pt x="48" y="1"/>
                  </a:lnTo>
                  <a:lnTo>
                    <a:pt x="44" y="1"/>
                  </a:lnTo>
                  <a:lnTo>
                    <a:pt x="24" y="1"/>
                  </a:lnTo>
                  <a:lnTo>
                    <a:pt x="0" y="0"/>
                  </a:lnTo>
                  <a:lnTo>
                    <a:pt x="24" y="0"/>
                  </a:lnTo>
                  <a:lnTo>
                    <a:pt x="48" y="0"/>
                  </a:lnTo>
                  <a:lnTo>
                    <a:pt x="55" y="0"/>
                  </a:lnTo>
                  <a:lnTo>
                    <a:pt x="80" y="1"/>
                  </a:lnTo>
                  <a:lnTo>
                    <a:pt x="109" y="1"/>
                  </a:lnTo>
                  <a:lnTo>
                    <a:pt x="130" y="3"/>
                  </a:lnTo>
                  <a:lnTo>
                    <a:pt x="134" y="3"/>
                  </a:lnTo>
                  <a:lnTo>
                    <a:pt x="165" y="5"/>
                  </a:lnTo>
                  <a:lnTo>
                    <a:pt x="222" y="5"/>
                  </a:lnTo>
                  <a:lnTo>
                    <a:pt x="236" y="5"/>
                  </a:lnTo>
                  <a:lnTo>
                    <a:pt x="251" y="5"/>
                  </a:lnTo>
                  <a:lnTo>
                    <a:pt x="276" y="5"/>
                  </a:lnTo>
                  <a:lnTo>
                    <a:pt x="291" y="5"/>
                  </a:lnTo>
                  <a:lnTo>
                    <a:pt x="320" y="5"/>
                  </a:lnTo>
                  <a:lnTo>
                    <a:pt x="330" y="5"/>
                  </a:lnTo>
                  <a:lnTo>
                    <a:pt x="332" y="5"/>
                  </a:lnTo>
                  <a:lnTo>
                    <a:pt x="343" y="5"/>
                  </a:lnTo>
                  <a:lnTo>
                    <a:pt x="361" y="7"/>
                  </a:lnTo>
                  <a:lnTo>
                    <a:pt x="362" y="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81609" tIns="40781" rIns="81609" bIns="40781" anchor="t" anchorCtr="0">
              <a:noAutofit/>
            </a:bodyPr>
            <a:lstStyle/>
            <a:p>
              <a:pPr>
                <a:buClr>
                  <a:srgbClr val="000000"/>
                </a:buClr>
                <a:buSzPts val="1700"/>
              </a:pPr>
              <a:endParaRPr sz="32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67" name="Shape 1167"/>
            <p:cNvSpPr/>
            <p:nvPr/>
          </p:nvSpPr>
          <p:spPr>
            <a:xfrm>
              <a:off x="3602037" y="5502275"/>
              <a:ext cx="574675" cy="11113"/>
            </a:xfrm>
            <a:custGeom>
              <a:avLst/>
              <a:gdLst/>
              <a:ahLst/>
              <a:cxnLst/>
              <a:rect l="0" t="0" r="0" b="0"/>
              <a:pathLst>
                <a:path w="362" h="7" extrusionOk="0">
                  <a:moveTo>
                    <a:pt x="355" y="7"/>
                  </a:moveTo>
                  <a:lnTo>
                    <a:pt x="347" y="7"/>
                  </a:lnTo>
                  <a:lnTo>
                    <a:pt x="343" y="7"/>
                  </a:lnTo>
                  <a:lnTo>
                    <a:pt x="332" y="7"/>
                  </a:lnTo>
                  <a:lnTo>
                    <a:pt x="330" y="7"/>
                  </a:lnTo>
                  <a:lnTo>
                    <a:pt x="326" y="7"/>
                  </a:lnTo>
                  <a:lnTo>
                    <a:pt x="320" y="7"/>
                  </a:lnTo>
                  <a:lnTo>
                    <a:pt x="311" y="7"/>
                  </a:lnTo>
                  <a:lnTo>
                    <a:pt x="293" y="7"/>
                  </a:lnTo>
                  <a:lnTo>
                    <a:pt x="282" y="7"/>
                  </a:lnTo>
                  <a:lnTo>
                    <a:pt x="276" y="7"/>
                  </a:lnTo>
                  <a:lnTo>
                    <a:pt x="263" y="7"/>
                  </a:lnTo>
                  <a:lnTo>
                    <a:pt x="245" y="7"/>
                  </a:lnTo>
                  <a:lnTo>
                    <a:pt x="236" y="7"/>
                  </a:lnTo>
                  <a:lnTo>
                    <a:pt x="222" y="7"/>
                  </a:lnTo>
                  <a:lnTo>
                    <a:pt x="220" y="7"/>
                  </a:lnTo>
                  <a:lnTo>
                    <a:pt x="165" y="7"/>
                  </a:lnTo>
                  <a:lnTo>
                    <a:pt x="132" y="5"/>
                  </a:lnTo>
                  <a:lnTo>
                    <a:pt x="109" y="3"/>
                  </a:lnTo>
                  <a:lnTo>
                    <a:pt x="76" y="3"/>
                  </a:lnTo>
                  <a:lnTo>
                    <a:pt x="72" y="3"/>
                  </a:lnTo>
                  <a:lnTo>
                    <a:pt x="55" y="1"/>
                  </a:lnTo>
                  <a:lnTo>
                    <a:pt x="48" y="1"/>
                  </a:lnTo>
                  <a:lnTo>
                    <a:pt x="44" y="1"/>
                  </a:lnTo>
                  <a:lnTo>
                    <a:pt x="24" y="1"/>
                  </a:lnTo>
                  <a:lnTo>
                    <a:pt x="0" y="0"/>
                  </a:lnTo>
                  <a:lnTo>
                    <a:pt x="24" y="0"/>
                  </a:lnTo>
                  <a:lnTo>
                    <a:pt x="48" y="0"/>
                  </a:lnTo>
                  <a:lnTo>
                    <a:pt x="55" y="0"/>
                  </a:lnTo>
                  <a:lnTo>
                    <a:pt x="80" y="1"/>
                  </a:lnTo>
                  <a:lnTo>
                    <a:pt x="109" y="1"/>
                  </a:lnTo>
                  <a:lnTo>
                    <a:pt x="130" y="3"/>
                  </a:lnTo>
                  <a:lnTo>
                    <a:pt x="134" y="3"/>
                  </a:lnTo>
                  <a:lnTo>
                    <a:pt x="165" y="5"/>
                  </a:lnTo>
                  <a:lnTo>
                    <a:pt x="222" y="5"/>
                  </a:lnTo>
                  <a:lnTo>
                    <a:pt x="236" y="5"/>
                  </a:lnTo>
                  <a:lnTo>
                    <a:pt x="251" y="5"/>
                  </a:lnTo>
                  <a:lnTo>
                    <a:pt x="276" y="5"/>
                  </a:lnTo>
                  <a:lnTo>
                    <a:pt x="291" y="5"/>
                  </a:lnTo>
                  <a:lnTo>
                    <a:pt x="320" y="5"/>
                  </a:lnTo>
                  <a:lnTo>
                    <a:pt x="330" y="5"/>
                  </a:lnTo>
                  <a:lnTo>
                    <a:pt x="332" y="5"/>
                  </a:lnTo>
                  <a:lnTo>
                    <a:pt x="343" y="5"/>
                  </a:lnTo>
                  <a:lnTo>
                    <a:pt x="361" y="7"/>
                  </a:lnTo>
                  <a:lnTo>
                    <a:pt x="362" y="7"/>
                  </a:lnTo>
                  <a:lnTo>
                    <a:pt x="355" y="7"/>
                  </a:lnTo>
                </a:path>
              </a:pathLst>
            </a:custGeom>
            <a:noFill/>
            <a:ln w="9525" cap="sq" cmpd="sng">
              <a:solidFill>
                <a:srgbClr val="000000"/>
              </a:solidFill>
              <a:prstDash val="solid"/>
              <a:miter lim="8000"/>
              <a:headEnd type="none" w="sm" len="sm"/>
              <a:tailEnd type="none" w="sm" len="sm"/>
            </a:ln>
          </p:spPr>
          <p:txBody>
            <a:bodyPr spcFirstLastPara="1" wrap="square" lIns="81609" tIns="40781" rIns="81609" bIns="40781" anchor="t" anchorCtr="0">
              <a:noAutofit/>
            </a:bodyPr>
            <a:lstStyle/>
            <a:p>
              <a:pPr>
                <a:buClr>
                  <a:srgbClr val="000000"/>
                </a:buClr>
                <a:buSzPts val="1700"/>
              </a:pPr>
              <a:endParaRPr sz="32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68" name="Shape 1168"/>
            <p:cNvSpPr/>
            <p:nvPr/>
          </p:nvSpPr>
          <p:spPr>
            <a:xfrm>
              <a:off x="1495425" y="4270375"/>
              <a:ext cx="882650" cy="669925"/>
            </a:xfrm>
            <a:custGeom>
              <a:avLst/>
              <a:gdLst/>
              <a:ahLst/>
              <a:cxnLst/>
              <a:rect l="0" t="0" r="0" b="0"/>
              <a:pathLst>
                <a:path w="556" h="422" extrusionOk="0">
                  <a:moveTo>
                    <a:pt x="553" y="245"/>
                  </a:moveTo>
                  <a:lnTo>
                    <a:pt x="553" y="245"/>
                  </a:lnTo>
                  <a:lnTo>
                    <a:pt x="553" y="234"/>
                  </a:lnTo>
                  <a:lnTo>
                    <a:pt x="553" y="230"/>
                  </a:lnTo>
                  <a:lnTo>
                    <a:pt x="553" y="234"/>
                  </a:lnTo>
                  <a:lnTo>
                    <a:pt x="553" y="245"/>
                  </a:lnTo>
                  <a:close/>
                  <a:moveTo>
                    <a:pt x="322" y="0"/>
                  </a:moveTo>
                  <a:lnTo>
                    <a:pt x="322" y="2"/>
                  </a:lnTo>
                  <a:lnTo>
                    <a:pt x="326" y="2"/>
                  </a:lnTo>
                  <a:lnTo>
                    <a:pt x="328" y="2"/>
                  </a:lnTo>
                  <a:lnTo>
                    <a:pt x="332" y="2"/>
                  </a:lnTo>
                  <a:lnTo>
                    <a:pt x="334" y="2"/>
                  </a:lnTo>
                  <a:lnTo>
                    <a:pt x="336" y="2"/>
                  </a:lnTo>
                  <a:lnTo>
                    <a:pt x="341" y="2"/>
                  </a:lnTo>
                  <a:lnTo>
                    <a:pt x="345" y="2"/>
                  </a:lnTo>
                  <a:lnTo>
                    <a:pt x="347" y="2"/>
                  </a:lnTo>
                  <a:lnTo>
                    <a:pt x="349" y="2"/>
                  </a:lnTo>
                  <a:lnTo>
                    <a:pt x="353" y="2"/>
                  </a:lnTo>
                  <a:lnTo>
                    <a:pt x="355" y="0"/>
                  </a:lnTo>
                  <a:lnTo>
                    <a:pt x="359" y="0"/>
                  </a:lnTo>
                  <a:lnTo>
                    <a:pt x="357" y="0"/>
                  </a:lnTo>
                  <a:lnTo>
                    <a:pt x="359" y="0"/>
                  </a:lnTo>
                  <a:lnTo>
                    <a:pt x="361" y="0"/>
                  </a:lnTo>
                  <a:lnTo>
                    <a:pt x="364" y="2"/>
                  </a:lnTo>
                  <a:lnTo>
                    <a:pt x="368" y="2"/>
                  </a:lnTo>
                  <a:lnTo>
                    <a:pt x="370" y="2"/>
                  </a:lnTo>
                  <a:lnTo>
                    <a:pt x="374" y="2"/>
                  </a:lnTo>
                  <a:lnTo>
                    <a:pt x="378" y="2"/>
                  </a:lnTo>
                  <a:lnTo>
                    <a:pt x="382" y="2"/>
                  </a:lnTo>
                  <a:lnTo>
                    <a:pt x="389" y="2"/>
                  </a:lnTo>
                  <a:lnTo>
                    <a:pt x="393" y="2"/>
                  </a:lnTo>
                  <a:lnTo>
                    <a:pt x="403" y="2"/>
                  </a:lnTo>
                  <a:lnTo>
                    <a:pt x="407" y="2"/>
                  </a:lnTo>
                  <a:lnTo>
                    <a:pt x="414" y="2"/>
                  </a:lnTo>
                  <a:lnTo>
                    <a:pt x="422" y="2"/>
                  </a:lnTo>
                  <a:lnTo>
                    <a:pt x="432" y="2"/>
                  </a:lnTo>
                  <a:lnTo>
                    <a:pt x="434" y="2"/>
                  </a:lnTo>
                  <a:lnTo>
                    <a:pt x="436" y="2"/>
                  </a:lnTo>
                  <a:lnTo>
                    <a:pt x="449" y="0"/>
                  </a:lnTo>
                  <a:lnTo>
                    <a:pt x="459" y="2"/>
                  </a:lnTo>
                  <a:lnTo>
                    <a:pt x="462" y="2"/>
                  </a:lnTo>
                  <a:lnTo>
                    <a:pt x="464" y="2"/>
                  </a:lnTo>
                  <a:lnTo>
                    <a:pt x="466" y="0"/>
                  </a:lnTo>
                  <a:lnTo>
                    <a:pt x="468" y="2"/>
                  </a:lnTo>
                  <a:lnTo>
                    <a:pt x="472" y="2"/>
                  </a:lnTo>
                  <a:lnTo>
                    <a:pt x="476" y="2"/>
                  </a:lnTo>
                  <a:lnTo>
                    <a:pt x="478" y="2"/>
                  </a:lnTo>
                  <a:lnTo>
                    <a:pt x="482" y="2"/>
                  </a:lnTo>
                  <a:lnTo>
                    <a:pt x="484" y="2"/>
                  </a:lnTo>
                  <a:lnTo>
                    <a:pt x="485" y="2"/>
                  </a:lnTo>
                  <a:lnTo>
                    <a:pt x="489" y="2"/>
                  </a:lnTo>
                  <a:lnTo>
                    <a:pt x="493" y="2"/>
                  </a:lnTo>
                  <a:lnTo>
                    <a:pt x="495" y="2"/>
                  </a:lnTo>
                  <a:lnTo>
                    <a:pt x="499" y="2"/>
                  </a:lnTo>
                  <a:lnTo>
                    <a:pt x="501" y="2"/>
                  </a:lnTo>
                  <a:lnTo>
                    <a:pt x="503" y="2"/>
                  </a:lnTo>
                  <a:lnTo>
                    <a:pt x="505" y="2"/>
                  </a:lnTo>
                  <a:lnTo>
                    <a:pt x="507" y="2"/>
                  </a:lnTo>
                  <a:lnTo>
                    <a:pt x="510" y="2"/>
                  </a:lnTo>
                  <a:lnTo>
                    <a:pt x="512" y="2"/>
                  </a:lnTo>
                  <a:lnTo>
                    <a:pt x="516" y="2"/>
                  </a:lnTo>
                  <a:lnTo>
                    <a:pt x="522" y="2"/>
                  </a:lnTo>
                  <a:lnTo>
                    <a:pt x="526" y="2"/>
                  </a:lnTo>
                  <a:lnTo>
                    <a:pt x="528" y="2"/>
                  </a:lnTo>
                  <a:lnTo>
                    <a:pt x="530" y="2"/>
                  </a:lnTo>
                  <a:lnTo>
                    <a:pt x="533" y="2"/>
                  </a:lnTo>
                  <a:lnTo>
                    <a:pt x="537" y="2"/>
                  </a:lnTo>
                  <a:lnTo>
                    <a:pt x="539" y="2"/>
                  </a:lnTo>
                  <a:lnTo>
                    <a:pt x="541" y="2"/>
                  </a:lnTo>
                  <a:lnTo>
                    <a:pt x="543" y="2"/>
                  </a:lnTo>
                  <a:lnTo>
                    <a:pt x="547" y="2"/>
                  </a:lnTo>
                  <a:lnTo>
                    <a:pt x="549" y="2"/>
                  </a:lnTo>
                  <a:lnTo>
                    <a:pt x="551" y="2"/>
                  </a:lnTo>
                  <a:lnTo>
                    <a:pt x="553" y="2"/>
                  </a:lnTo>
                  <a:lnTo>
                    <a:pt x="556" y="2"/>
                  </a:lnTo>
                  <a:lnTo>
                    <a:pt x="556" y="5"/>
                  </a:lnTo>
                  <a:lnTo>
                    <a:pt x="556" y="9"/>
                  </a:lnTo>
                  <a:lnTo>
                    <a:pt x="556" y="11"/>
                  </a:lnTo>
                  <a:lnTo>
                    <a:pt x="556" y="13"/>
                  </a:lnTo>
                  <a:lnTo>
                    <a:pt x="556" y="15"/>
                  </a:lnTo>
                  <a:lnTo>
                    <a:pt x="556" y="17"/>
                  </a:lnTo>
                  <a:lnTo>
                    <a:pt x="556" y="25"/>
                  </a:lnTo>
                  <a:lnTo>
                    <a:pt x="556" y="27"/>
                  </a:lnTo>
                  <a:lnTo>
                    <a:pt x="556" y="28"/>
                  </a:lnTo>
                  <a:lnTo>
                    <a:pt x="556" y="30"/>
                  </a:lnTo>
                  <a:lnTo>
                    <a:pt x="556" y="32"/>
                  </a:lnTo>
                  <a:lnTo>
                    <a:pt x="556" y="38"/>
                  </a:lnTo>
                  <a:lnTo>
                    <a:pt x="556" y="40"/>
                  </a:lnTo>
                  <a:lnTo>
                    <a:pt x="556" y="52"/>
                  </a:lnTo>
                  <a:lnTo>
                    <a:pt x="556" y="59"/>
                  </a:lnTo>
                  <a:lnTo>
                    <a:pt x="556" y="69"/>
                  </a:lnTo>
                  <a:lnTo>
                    <a:pt x="556" y="73"/>
                  </a:lnTo>
                  <a:lnTo>
                    <a:pt x="556" y="76"/>
                  </a:lnTo>
                  <a:lnTo>
                    <a:pt x="556" y="78"/>
                  </a:lnTo>
                  <a:lnTo>
                    <a:pt x="555" y="88"/>
                  </a:lnTo>
                  <a:lnTo>
                    <a:pt x="555" y="94"/>
                  </a:lnTo>
                  <a:lnTo>
                    <a:pt x="555" y="100"/>
                  </a:lnTo>
                  <a:lnTo>
                    <a:pt x="555" y="103"/>
                  </a:lnTo>
                  <a:lnTo>
                    <a:pt x="555" y="109"/>
                  </a:lnTo>
                  <a:lnTo>
                    <a:pt x="555" y="115"/>
                  </a:lnTo>
                  <a:lnTo>
                    <a:pt x="555" y="119"/>
                  </a:lnTo>
                  <a:lnTo>
                    <a:pt x="555" y="123"/>
                  </a:lnTo>
                  <a:lnTo>
                    <a:pt x="555" y="136"/>
                  </a:lnTo>
                  <a:lnTo>
                    <a:pt x="555" y="140"/>
                  </a:lnTo>
                  <a:lnTo>
                    <a:pt x="555" y="144"/>
                  </a:lnTo>
                  <a:lnTo>
                    <a:pt x="555" y="146"/>
                  </a:lnTo>
                  <a:lnTo>
                    <a:pt x="555" y="149"/>
                  </a:lnTo>
                  <a:lnTo>
                    <a:pt x="555" y="153"/>
                  </a:lnTo>
                  <a:lnTo>
                    <a:pt x="555" y="155"/>
                  </a:lnTo>
                  <a:lnTo>
                    <a:pt x="555" y="159"/>
                  </a:lnTo>
                  <a:lnTo>
                    <a:pt x="555" y="161"/>
                  </a:lnTo>
                  <a:lnTo>
                    <a:pt x="555" y="163"/>
                  </a:lnTo>
                  <a:lnTo>
                    <a:pt x="555" y="165"/>
                  </a:lnTo>
                  <a:lnTo>
                    <a:pt x="555" y="169"/>
                  </a:lnTo>
                  <a:lnTo>
                    <a:pt x="555" y="171"/>
                  </a:lnTo>
                  <a:lnTo>
                    <a:pt x="555" y="174"/>
                  </a:lnTo>
                  <a:lnTo>
                    <a:pt x="555" y="178"/>
                  </a:lnTo>
                  <a:lnTo>
                    <a:pt x="555" y="182"/>
                  </a:lnTo>
                  <a:lnTo>
                    <a:pt x="555" y="184"/>
                  </a:lnTo>
                  <a:lnTo>
                    <a:pt x="555" y="192"/>
                  </a:lnTo>
                  <a:lnTo>
                    <a:pt x="555" y="194"/>
                  </a:lnTo>
                  <a:lnTo>
                    <a:pt x="555" y="199"/>
                  </a:lnTo>
                  <a:lnTo>
                    <a:pt x="555" y="205"/>
                  </a:lnTo>
                  <a:lnTo>
                    <a:pt x="555" y="211"/>
                  </a:lnTo>
                  <a:lnTo>
                    <a:pt x="553" y="217"/>
                  </a:lnTo>
                  <a:lnTo>
                    <a:pt x="553" y="219"/>
                  </a:lnTo>
                  <a:lnTo>
                    <a:pt x="553" y="221"/>
                  </a:lnTo>
                  <a:lnTo>
                    <a:pt x="553" y="226"/>
                  </a:lnTo>
                  <a:lnTo>
                    <a:pt x="553" y="234"/>
                  </a:lnTo>
                  <a:lnTo>
                    <a:pt x="553" y="236"/>
                  </a:lnTo>
                  <a:lnTo>
                    <a:pt x="553" y="245"/>
                  </a:lnTo>
                  <a:lnTo>
                    <a:pt x="553" y="247"/>
                  </a:lnTo>
                  <a:lnTo>
                    <a:pt x="553" y="249"/>
                  </a:lnTo>
                  <a:lnTo>
                    <a:pt x="553" y="255"/>
                  </a:lnTo>
                  <a:lnTo>
                    <a:pt x="553" y="259"/>
                  </a:lnTo>
                  <a:lnTo>
                    <a:pt x="553" y="261"/>
                  </a:lnTo>
                  <a:lnTo>
                    <a:pt x="553" y="263"/>
                  </a:lnTo>
                  <a:lnTo>
                    <a:pt x="553" y="265"/>
                  </a:lnTo>
                  <a:lnTo>
                    <a:pt x="553" y="263"/>
                  </a:lnTo>
                  <a:lnTo>
                    <a:pt x="553" y="261"/>
                  </a:lnTo>
                  <a:lnTo>
                    <a:pt x="553" y="263"/>
                  </a:lnTo>
                  <a:lnTo>
                    <a:pt x="555" y="269"/>
                  </a:lnTo>
                  <a:lnTo>
                    <a:pt x="555" y="270"/>
                  </a:lnTo>
                  <a:lnTo>
                    <a:pt x="555" y="288"/>
                  </a:lnTo>
                  <a:lnTo>
                    <a:pt x="555" y="297"/>
                  </a:lnTo>
                  <a:lnTo>
                    <a:pt x="555" y="299"/>
                  </a:lnTo>
                  <a:lnTo>
                    <a:pt x="555" y="303"/>
                  </a:lnTo>
                  <a:lnTo>
                    <a:pt x="553" y="305"/>
                  </a:lnTo>
                  <a:lnTo>
                    <a:pt x="553" y="311"/>
                  </a:lnTo>
                  <a:lnTo>
                    <a:pt x="553" y="317"/>
                  </a:lnTo>
                  <a:lnTo>
                    <a:pt x="553" y="322"/>
                  </a:lnTo>
                  <a:lnTo>
                    <a:pt x="555" y="326"/>
                  </a:lnTo>
                  <a:lnTo>
                    <a:pt x="555" y="328"/>
                  </a:lnTo>
                  <a:lnTo>
                    <a:pt x="553" y="332"/>
                  </a:lnTo>
                  <a:lnTo>
                    <a:pt x="553" y="334"/>
                  </a:lnTo>
                  <a:lnTo>
                    <a:pt x="555" y="345"/>
                  </a:lnTo>
                  <a:lnTo>
                    <a:pt x="553" y="357"/>
                  </a:lnTo>
                  <a:lnTo>
                    <a:pt x="553" y="368"/>
                  </a:lnTo>
                  <a:lnTo>
                    <a:pt x="555" y="384"/>
                  </a:lnTo>
                  <a:lnTo>
                    <a:pt x="555" y="388"/>
                  </a:lnTo>
                  <a:lnTo>
                    <a:pt x="555" y="390"/>
                  </a:lnTo>
                  <a:lnTo>
                    <a:pt x="553" y="393"/>
                  </a:lnTo>
                  <a:lnTo>
                    <a:pt x="553" y="397"/>
                  </a:lnTo>
                  <a:lnTo>
                    <a:pt x="555" y="401"/>
                  </a:lnTo>
                  <a:lnTo>
                    <a:pt x="555" y="403"/>
                  </a:lnTo>
                  <a:lnTo>
                    <a:pt x="553" y="403"/>
                  </a:lnTo>
                  <a:lnTo>
                    <a:pt x="551" y="403"/>
                  </a:lnTo>
                  <a:lnTo>
                    <a:pt x="547" y="405"/>
                  </a:lnTo>
                  <a:lnTo>
                    <a:pt x="545" y="407"/>
                  </a:lnTo>
                  <a:lnTo>
                    <a:pt x="524" y="414"/>
                  </a:lnTo>
                  <a:lnTo>
                    <a:pt x="518" y="416"/>
                  </a:lnTo>
                  <a:lnTo>
                    <a:pt x="516" y="416"/>
                  </a:lnTo>
                  <a:lnTo>
                    <a:pt x="512" y="418"/>
                  </a:lnTo>
                  <a:lnTo>
                    <a:pt x="508" y="418"/>
                  </a:lnTo>
                  <a:lnTo>
                    <a:pt x="507" y="418"/>
                  </a:lnTo>
                  <a:lnTo>
                    <a:pt x="489" y="416"/>
                  </a:lnTo>
                  <a:lnTo>
                    <a:pt x="482" y="416"/>
                  </a:lnTo>
                  <a:lnTo>
                    <a:pt x="480" y="416"/>
                  </a:lnTo>
                  <a:lnTo>
                    <a:pt x="476" y="416"/>
                  </a:lnTo>
                  <a:lnTo>
                    <a:pt x="470" y="416"/>
                  </a:lnTo>
                  <a:lnTo>
                    <a:pt x="466" y="416"/>
                  </a:lnTo>
                  <a:lnTo>
                    <a:pt x="460" y="418"/>
                  </a:lnTo>
                  <a:lnTo>
                    <a:pt x="453" y="420"/>
                  </a:lnTo>
                  <a:lnTo>
                    <a:pt x="445" y="420"/>
                  </a:lnTo>
                  <a:lnTo>
                    <a:pt x="434" y="422"/>
                  </a:lnTo>
                  <a:lnTo>
                    <a:pt x="407" y="422"/>
                  </a:lnTo>
                  <a:lnTo>
                    <a:pt x="401" y="420"/>
                  </a:lnTo>
                  <a:lnTo>
                    <a:pt x="389" y="418"/>
                  </a:lnTo>
                  <a:lnTo>
                    <a:pt x="380" y="416"/>
                  </a:lnTo>
                  <a:lnTo>
                    <a:pt x="368" y="414"/>
                  </a:lnTo>
                  <a:lnTo>
                    <a:pt x="366" y="413"/>
                  </a:lnTo>
                  <a:lnTo>
                    <a:pt x="351" y="409"/>
                  </a:lnTo>
                  <a:lnTo>
                    <a:pt x="341" y="407"/>
                  </a:lnTo>
                  <a:lnTo>
                    <a:pt x="326" y="407"/>
                  </a:lnTo>
                  <a:lnTo>
                    <a:pt x="322" y="407"/>
                  </a:lnTo>
                  <a:lnTo>
                    <a:pt x="305" y="407"/>
                  </a:lnTo>
                  <a:lnTo>
                    <a:pt x="284" y="405"/>
                  </a:lnTo>
                  <a:lnTo>
                    <a:pt x="276" y="407"/>
                  </a:lnTo>
                  <a:lnTo>
                    <a:pt x="270" y="405"/>
                  </a:lnTo>
                  <a:lnTo>
                    <a:pt x="268" y="407"/>
                  </a:lnTo>
                  <a:lnTo>
                    <a:pt x="257" y="405"/>
                  </a:lnTo>
                  <a:lnTo>
                    <a:pt x="245" y="405"/>
                  </a:lnTo>
                  <a:lnTo>
                    <a:pt x="217" y="405"/>
                  </a:lnTo>
                  <a:lnTo>
                    <a:pt x="207" y="405"/>
                  </a:lnTo>
                  <a:lnTo>
                    <a:pt x="172" y="403"/>
                  </a:lnTo>
                  <a:lnTo>
                    <a:pt x="161" y="401"/>
                  </a:lnTo>
                  <a:lnTo>
                    <a:pt x="159" y="399"/>
                  </a:lnTo>
                  <a:lnTo>
                    <a:pt x="149" y="393"/>
                  </a:lnTo>
                  <a:lnTo>
                    <a:pt x="147" y="391"/>
                  </a:lnTo>
                  <a:lnTo>
                    <a:pt x="146" y="395"/>
                  </a:lnTo>
                  <a:lnTo>
                    <a:pt x="140" y="401"/>
                  </a:lnTo>
                  <a:lnTo>
                    <a:pt x="136" y="411"/>
                  </a:lnTo>
                  <a:lnTo>
                    <a:pt x="132" y="411"/>
                  </a:lnTo>
                  <a:lnTo>
                    <a:pt x="107" y="411"/>
                  </a:lnTo>
                  <a:lnTo>
                    <a:pt x="107" y="409"/>
                  </a:lnTo>
                  <a:lnTo>
                    <a:pt x="107" y="403"/>
                  </a:lnTo>
                  <a:lnTo>
                    <a:pt x="107" y="391"/>
                  </a:lnTo>
                  <a:lnTo>
                    <a:pt x="107" y="384"/>
                  </a:lnTo>
                  <a:lnTo>
                    <a:pt x="80" y="384"/>
                  </a:lnTo>
                  <a:lnTo>
                    <a:pt x="53" y="384"/>
                  </a:lnTo>
                  <a:lnTo>
                    <a:pt x="32" y="384"/>
                  </a:lnTo>
                  <a:lnTo>
                    <a:pt x="28" y="384"/>
                  </a:lnTo>
                  <a:lnTo>
                    <a:pt x="15" y="384"/>
                  </a:lnTo>
                  <a:lnTo>
                    <a:pt x="9" y="384"/>
                  </a:lnTo>
                  <a:lnTo>
                    <a:pt x="0" y="384"/>
                  </a:lnTo>
                  <a:lnTo>
                    <a:pt x="2" y="380"/>
                  </a:lnTo>
                  <a:lnTo>
                    <a:pt x="0" y="368"/>
                  </a:lnTo>
                  <a:lnTo>
                    <a:pt x="2" y="340"/>
                  </a:lnTo>
                  <a:lnTo>
                    <a:pt x="2" y="336"/>
                  </a:lnTo>
                  <a:lnTo>
                    <a:pt x="2" y="326"/>
                  </a:lnTo>
                  <a:lnTo>
                    <a:pt x="2" y="286"/>
                  </a:lnTo>
                  <a:lnTo>
                    <a:pt x="2" y="274"/>
                  </a:lnTo>
                  <a:lnTo>
                    <a:pt x="2" y="261"/>
                  </a:lnTo>
                  <a:lnTo>
                    <a:pt x="2" y="259"/>
                  </a:lnTo>
                  <a:lnTo>
                    <a:pt x="2" y="257"/>
                  </a:lnTo>
                  <a:lnTo>
                    <a:pt x="2" y="221"/>
                  </a:lnTo>
                  <a:lnTo>
                    <a:pt x="2" y="219"/>
                  </a:lnTo>
                  <a:lnTo>
                    <a:pt x="2" y="215"/>
                  </a:lnTo>
                  <a:lnTo>
                    <a:pt x="2" y="205"/>
                  </a:lnTo>
                  <a:lnTo>
                    <a:pt x="2" y="192"/>
                  </a:lnTo>
                  <a:lnTo>
                    <a:pt x="2" y="186"/>
                  </a:lnTo>
                  <a:lnTo>
                    <a:pt x="2" y="180"/>
                  </a:lnTo>
                  <a:lnTo>
                    <a:pt x="2" y="178"/>
                  </a:lnTo>
                  <a:lnTo>
                    <a:pt x="2" y="169"/>
                  </a:lnTo>
                  <a:lnTo>
                    <a:pt x="2" y="167"/>
                  </a:lnTo>
                  <a:lnTo>
                    <a:pt x="2" y="159"/>
                  </a:lnTo>
                  <a:lnTo>
                    <a:pt x="2" y="153"/>
                  </a:lnTo>
                  <a:lnTo>
                    <a:pt x="2" y="140"/>
                  </a:lnTo>
                  <a:lnTo>
                    <a:pt x="2" y="134"/>
                  </a:lnTo>
                  <a:lnTo>
                    <a:pt x="2" y="128"/>
                  </a:lnTo>
                  <a:lnTo>
                    <a:pt x="2" y="111"/>
                  </a:lnTo>
                  <a:lnTo>
                    <a:pt x="2" y="109"/>
                  </a:lnTo>
                  <a:lnTo>
                    <a:pt x="21" y="109"/>
                  </a:lnTo>
                  <a:lnTo>
                    <a:pt x="23" y="109"/>
                  </a:lnTo>
                  <a:lnTo>
                    <a:pt x="26" y="109"/>
                  </a:lnTo>
                  <a:lnTo>
                    <a:pt x="26" y="105"/>
                  </a:lnTo>
                  <a:lnTo>
                    <a:pt x="26" y="101"/>
                  </a:lnTo>
                  <a:lnTo>
                    <a:pt x="26" y="96"/>
                  </a:lnTo>
                  <a:lnTo>
                    <a:pt x="15" y="96"/>
                  </a:lnTo>
                  <a:lnTo>
                    <a:pt x="15" y="92"/>
                  </a:lnTo>
                  <a:lnTo>
                    <a:pt x="15" y="84"/>
                  </a:lnTo>
                  <a:lnTo>
                    <a:pt x="15" y="82"/>
                  </a:lnTo>
                  <a:lnTo>
                    <a:pt x="21" y="82"/>
                  </a:lnTo>
                  <a:lnTo>
                    <a:pt x="26" y="82"/>
                  </a:lnTo>
                  <a:lnTo>
                    <a:pt x="26" y="55"/>
                  </a:lnTo>
                  <a:lnTo>
                    <a:pt x="30" y="55"/>
                  </a:lnTo>
                  <a:lnTo>
                    <a:pt x="34" y="55"/>
                  </a:lnTo>
                  <a:lnTo>
                    <a:pt x="34" y="50"/>
                  </a:lnTo>
                  <a:lnTo>
                    <a:pt x="34" y="48"/>
                  </a:lnTo>
                  <a:lnTo>
                    <a:pt x="34" y="42"/>
                  </a:lnTo>
                  <a:lnTo>
                    <a:pt x="40" y="42"/>
                  </a:lnTo>
                  <a:lnTo>
                    <a:pt x="40" y="28"/>
                  </a:lnTo>
                  <a:lnTo>
                    <a:pt x="51" y="28"/>
                  </a:lnTo>
                  <a:lnTo>
                    <a:pt x="50" y="21"/>
                  </a:lnTo>
                  <a:lnTo>
                    <a:pt x="51" y="11"/>
                  </a:lnTo>
                  <a:lnTo>
                    <a:pt x="53" y="7"/>
                  </a:lnTo>
                  <a:lnTo>
                    <a:pt x="53" y="2"/>
                  </a:lnTo>
                  <a:lnTo>
                    <a:pt x="55" y="2"/>
                  </a:lnTo>
                  <a:lnTo>
                    <a:pt x="61" y="2"/>
                  </a:lnTo>
                  <a:lnTo>
                    <a:pt x="63" y="2"/>
                  </a:lnTo>
                  <a:lnTo>
                    <a:pt x="65" y="2"/>
                  </a:lnTo>
                  <a:lnTo>
                    <a:pt x="78" y="2"/>
                  </a:lnTo>
                  <a:lnTo>
                    <a:pt x="84" y="2"/>
                  </a:lnTo>
                  <a:lnTo>
                    <a:pt x="90" y="2"/>
                  </a:lnTo>
                  <a:lnTo>
                    <a:pt x="105" y="2"/>
                  </a:lnTo>
                  <a:lnTo>
                    <a:pt x="107" y="2"/>
                  </a:lnTo>
                  <a:lnTo>
                    <a:pt x="115" y="2"/>
                  </a:lnTo>
                  <a:lnTo>
                    <a:pt x="121" y="2"/>
                  </a:lnTo>
                  <a:lnTo>
                    <a:pt x="134" y="2"/>
                  </a:lnTo>
                  <a:lnTo>
                    <a:pt x="136" y="2"/>
                  </a:lnTo>
                  <a:lnTo>
                    <a:pt x="140" y="2"/>
                  </a:lnTo>
                  <a:lnTo>
                    <a:pt x="142" y="2"/>
                  </a:lnTo>
                  <a:lnTo>
                    <a:pt x="159" y="2"/>
                  </a:lnTo>
                  <a:lnTo>
                    <a:pt x="163" y="2"/>
                  </a:lnTo>
                  <a:lnTo>
                    <a:pt x="172" y="2"/>
                  </a:lnTo>
                  <a:lnTo>
                    <a:pt x="178" y="2"/>
                  </a:lnTo>
                  <a:lnTo>
                    <a:pt x="184" y="2"/>
                  </a:lnTo>
                  <a:lnTo>
                    <a:pt x="188" y="2"/>
                  </a:lnTo>
                  <a:lnTo>
                    <a:pt x="190" y="0"/>
                  </a:lnTo>
                  <a:lnTo>
                    <a:pt x="192" y="0"/>
                  </a:lnTo>
                  <a:lnTo>
                    <a:pt x="190" y="0"/>
                  </a:lnTo>
                  <a:lnTo>
                    <a:pt x="192" y="0"/>
                  </a:lnTo>
                  <a:lnTo>
                    <a:pt x="197" y="2"/>
                  </a:lnTo>
                  <a:lnTo>
                    <a:pt x="199" y="2"/>
                  </a:lnTo>
                  <a:lnTo>
                    <a:pt x="203" y="0"/>
                  </a:lnTo>
                  <a:lnTo>
                    <a:pt x="205" y="0"/>
                  </a:lnTo>
                  <a:lnTo>
                    <a:pt x="207" y="0"/>
                  </a:lnTo>
                  <a:lnTo>
                    <a:pt x="213" y="2"/>
                  </a:lnTo>
                  <a:lnTo>
                    <a:pt x="217" y="2"/>
                  </a:lnTo>
                  <a:lnTo>
                    <a:pt x="226" y="2"/>
                  </a:lnTo>
                  <a:lnTo>
                    <a:pt x="243" y="0"/>
                  </a:lnTo>
                  <a:lnTo>
                    <a:pt x="249" y="2"/>
                  </a:lnTo>
                  <a:lnTo>
                    <a:pt x="253" y="2"/>
                  </a:lnTo>
                  <a:lnTo>
                    <a:pt x="255" y="2"/>
                  </a:lnTo>
                  <a:lnTo>
                    <a:pt x="261" y="2"/>
                  </a:lnTo>
                  <a:lnTo>
                    <a:pt x="263" y="2"/>
                  </a:lnTo>
                  <a:lnTo>
                    <a:pt x="265" y="2"/>
                  </a:lnTo>
                  <a:lnTo>
                    <a:pt x="268" y="2"/>
                  </a:lnTo>
                  <a:lnTo>
                    <a:pt x="270" y="2"/>
                  </a:lnTo>
                  <a:lnTo>
                    <a:pt x="272" y="2"/>
                  </a:lnTo>
                  <a:lnTo>
                    <a:pt x="278" y="0"/>
                  </a:lnTo>
                  <a:lnTo>
                    <a:pt x="282" y="2"/>
                  </a:lnTo>
                  <a:lnTo>
                    <a:pt x="284" y="2"/>
                  </a:lnTo>
                  <a:lnTo>
                    <a:pt x="297" y="2"/>
                  </a:lnTo>
                  <a:lnTo>
                    <a:pt x="303" y="4"/>
                  </a:lnTo>
                  <a:lnTo>
                    <a:pt x="305" y="4"/>
                  </a:lnTo>
                  <a:lnTo>
                    <a:pt x="307" y="2"/>
                  </a:lnTo>
                  <a:lnTo>
                    <a:pt x="311" y="2"/>
                  </a:lnTo>
                  <a:lnTo>
                    <a:pt x="313" y="2"/>
                  </a:lnTo>
                  <a:lnTo>
                    <a:pt x="316" y="0"/>
                  </a:lnTo>
                  <a:lnTo>
                    <a:pt x="320" y="0"/>
                  </a:lnTo>
                  <a:lnTo>
                    <a:pt x="322" y="0"/>
                  </a:lnTo>
                  <a:close/>
                  <a:moveTo>
                    <a:pt x="555" y="32"/>
                  </a:moveTo>
                  <a:lnTo>
                    <a:pt x="555" y="32"/>
                  </a:lnTo>
                  <a:lnTo>
                    <a:pt x="555" y="36"/>
                  </a:lnTo>
                  <a:lnTo>
                    <a:pt x="555" y="38"/>
                  </a:lnTo>
                  <a:lnTo>
                    <a:pt x="555" y="36"/>
                  </a:lnTo>
                  <a:lnTo>
                    <a:pt x="555" y="34"/>
                  </a:lnTo>
                  <a:lnTo>
                    <a:pt x="555" y="32"/>
                  </a:lnTo>
                  <a:lnTo>
                    <a:pt x="555" y="30"/>
                  </a:lnTo>
                  <a:lnTo>
                    <a:pt x="555" y="28"/>
                  </a:lnTo>
                  <a:lnTo>
                    <a:pt x="555" y="27"/>
                  </a:lnTo>
                  <a:lnTo>
                    <a:pt x="556" y="21"/>
                  </a:lnTo>
                  <a:lnTo>
                    <a:pt x="555" y="25"/>
                  </a:lnTo>
                  <a:lnTo>
                    <a:pt x="555" y="27"/>
                  </a:lnTo>
                  <a:lnTo>
                    <a:pt x="555" y="28"/>
                  </a:lnTo>
                  <a:lnTo>
                    <a:pt x="555" y="30"/>
                  </a:lnTo>
                  <a:lnTo>
                    <a:pt x="555" y="32"/>
                  </a:lnTo>
                  <a:close/>
                  <a:moveTo>
                    <a:pt x="555" y="52"/>
                  </a:moveTo>
                  <a:lnTo>
                    <a:pt x="555" y="59"/>
                  </a:lnTo>
                  <a:lnTo>
                    <a:pt x="555" y="65"/>
                  </a:lnTo>
                  <a:lnTo>
                    <a:pt x="555" y="67"/>
                  </a:lnTo>
                  <a:lnTo>
                    <a:pt x="555" y="69"/>
                  </a:lnTo>
                  <a:lnTo>
                    <a:pt x="555" y="73"/>
                  </a:lnTo>
                  <a:lnTo>
                    <a:pt x="555" y="69"/>
                  </a:lnTo>
                  <a:lnTo>
                    <a:pt x="555" y="67"/>
                  </a:lnTo>
                  <a:lnTo>
                    <a:pt x="555" y="59"/>
                  </a:lnTo>
                  <a:lnTo>
                    <a:pt x="555" y="52"/>
                  </a:lnTo>
                  <a:lnTo>
                    <a:pt x="555" y="46"/>
                  </a:lnTo>
                  <a:lnTo>
                    <a:pt x="555" y="50"/>
                  </a:lnTo>
                  <a:lnTo>
                    <a:pt x="555" y="52"/>
                  </a:lnTo>
                  <a:close/>
                  <a:moveTo>
                    <a:pt x="555" y="190"/>
                  </a:moveTo>
                  <a:lnTo>
                    <a:pt x="555" y="190"/>
                  </a:lnTo>
                  <a:lnTo>
                    <a:pt x="555" y="188"/>
                  </a:lnTo>
                  <a:lnTo>
                    <a:pt x="555" y="190"/>
                  </a:lnTo>
                  <a:close/>
                  <a:moveTo>
                    <a:pt x="553" y="380"/>
                  </a:moveTo>
                  <a:lnTo>
                    <a:pt x="553" y="382"/>
                  </a:lnTo>
                  <a:lnTo>
                    <a:pt x="553" y="380"/>
                  </a:lnTo>
                  <a:lnTo>
                    <a:pt x="553" y="376"/>
                  </a:lnTo>
                  <a:lnTo>
                    <a:pt x="553" y="378"/>
                  </a:lnTo>
                  <a:lnTo>
                    <a:pt x="553" y="380"/>
                  </a:lnTo>
                  <a:close/>
                  <a:moveTo>
                    <a:pt x="553" y="390"/>
                  </a:moveTo>
                  <a:lnTo>
                    <a:pt x="553" y="393"/>
                  </a:lnTo>
                  <a:lnTo>
                    <a:pt x="553" y="395"/>
                  </a:lnTo>
                  <a:lnTo>
                    <a:pt x="553" y="390"/>
                  </a:lnTo>
                  <a:close/>
                </a:path>
              </a:pathLst>
            </a:custGeom>
            <a:noFill/>
            <a:ln>
              <a:noFill/>
            </a:ln>
          </p:spPr>
          <p:txBody>
            <a:bodyPr spcFirstLastPara="1" wrap="square" lIns="81609" tIns="40781" rIns="81609" bIns="40781" anchor="t" anchorCtr="0">
              <a:noAutofit/>
            </a:bodyPr>
            <a:lstStyle/>
            <a:p>
              <a:pPr>
                <a:buClr>
                  <a:srgbClr val="000000"/>
                </a:buClr>
                <a:buSzPts val="1700"/>
              </a:pPr>
              <a:endParaRPr sz="32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69" name="Shape 1169"/>
            <p:cNvSpPr/>
            <p:nvPr/>
          </p:nvSpPr>
          <p:spPr>
            <a:xfrm>
              <a:off x="1504950" y="4267200"/>
              <a:ext cx="882650" cy="669925"/>
            </a:xfrm>
            <a:custGeom>
              <a:avLst/>
              <a:gdLst/>
              <a:ahLst/>
              <a:cxnLst/>
              <a:rect l="0" t="0" r="0" b="0"/>
              <a:pathLst>
                <a:path w="556" h="422" extrusionOk="0">
                  <a:moveTo>
                    <a:pt x="553" y="245"/>
                  </a:moveTo>
                  <a:lnTo>
                    <a:pt x="553" y="245"/>
                  </a:lnTo>
                  <a:lnTo>
                    <a:pt x="553" y="234"/>
                  </a:lnTo>
                  <a:lnTo>
                    <a:pt x="553" y="230"/>
                  </a:lnTo>
                  <a:lnTo>
                    <a:pt x="553" y="234"/>
                  </a:lnTo>
                  <a:lnTo>
                    <a:pt x="553" y="245"/>
                  </a:lnTo>
                  <a:moveTo>
                    <a:pt x="322" y="0"/>
                  </a:moveTo>
                  <a:lnTo>
                    <a:pt x="322" y="2"/>
                  </a:lnTo>
                  <a:lnTo>
                    <a:pt x="326" y="2"/>
                  </a:lnTo>
                  <a:lnTo>
                    <a:pt x="328" y="2"/>
                  </a:lnTo>
                  <a:lnTo>
                    <a:pt x="332" y="2"/>
                  </a:lnTo>
                  <a:lnTo>
                    <a:pt x="334" y="2"/>
                  </a:lnTo>
                  <a:lnTo>
                    <a:pt x="336" y="2"/>
                  </a:lnTo>
                  <a:lnTo>
                    <a:pt x="341" y="2"/>
                  </a:lnTo>
                  <a:lnTo>
                    <a:pt x="345" y="2"/>
                  </a:lnTo>
                  <a:lnTo>
                    <a:pt x="347" y="2"/>
                  </a:lnTo>
                  <a:lnTo>
                    <a:pt x="349" y="2"/>
                  </a:lnTo>
                  <a:lnTo>
                    <a:pt x="353" y="2"/>
                  </a:lnTo>
                  <a:lnTo>
                    <a:pt x="355" y="0"/>
                  </a:lnTo>
                  <a:lnTo>
                    <a:pt x="359" y="0"/>
                  </a:lnTo>
                  <a:lnTo>
                    <a:pt x="357" y="0"/>
                  </a:lnTo>
                  <a:lnTo>
                    <a:pt x="359" y="0"/>
                  </a:lnTo>
                  <a:lnTo>
                    <a:pt x="361" y="0"/>
                  </a:lnTo>
                  <a:lnTo>
                    <a:pt x="364" y="2"/>
                  </a:lnTo>
                  <a:lnTo>
                    <a:pt x="368" y="2"/>
                  </a:lnTo>
                  <a:lnTo>
                    <a:pt x="370" y="2"/>
                  </a:lnTo>
                  <a:lnTo>
                    <a:pt x="374" y="2"/>
                  </a:lnTo>
                  <a:lnTo>
                    <a:pt x="378" y="2"/>
                  </a:lnTo>
                  <a:lnTo>
                    <a:pt x="382" y="2"/>
                  </a:lnTo>
                  <a:lnTo>
                    <a:pt x="389" y="2"/>
                  </a:lnTo>
                  <a:lnTo>
                    <a:pt x="393" y="2"/>
                  </a:lnTo>
                  <a:lnTo>
                    <a:pt x="403" y="2"/>
                  </a:lnTo>
                  <a:lnTo>
                    <a:pt x="407" y="2"/>
                  </a:lnTo>
                  <a:lnTo>
                    <a:pt x="414" y="2"/>
                  </a:lnTo>
                  <a:lnTo>
                    <a:pt x="422" y="2"/>
                  </a:lnTo>
                  <a:lnTo>
                    <a:pt x="432" y="2"/>
                  </a:lnTo>
                  <a:lnTo>
                    <a:pt x="434" y="2"/>
                  </a:lnTo>
                  <a:lnTo>
                    <a:pt x="436" y="2"/>
                  </a:lnTo>
                  <a:lnTo>
                    <a:pt x="449" y="0"/>
                  </a:lnTo>
                  <a:lnTo>
                    <a:pt x="459" y="2"/>
                  </a:lnTo>
                  <a:lnTo>
                    <a:pt x="462" y="2"/>
                  </a:lnTo>
                  <a:lnTo>
                    <a:pt x="464" y="2"/>
                  </a:lnTo>
                  <a:lnTo>
                    <a:pt x="466" y="0"/>
                  </a:lnTo>
                  <a:lnTo>
                    <a:pt x="468" y="2"/>
                  </a:lnTo>
                  <a:lnTo>
                    <a:pt x="472" y="2"/>
                  </a:lnTo>
                  <a:lnTo>
                    <a:pt x="476" y="2"/>
                  </a:lnTo>
                  <a:lnTo>
                    <a:pt x="478" y="2"/>
                  </a:lnTo>
                  <a:lnTo>
                    <a:pt x="482" y="2"/>
                  </a:lnTo>
                  <a:lnTo>
                    <a:pt x="484" y="2"/>
                  </a:lnTo>
                  <a:lnTo>
                    <a:pt x="485" y="2"/>
                  </a:lnTo>
                  <a:lnTo>
                    <a:pt x="489" y="2"/>
                  </a:lnTo>
                  <a:lnTo>
                    <a:pt x="493" y="2"/>
                  </a:lnTo>
                  <a:lnTo>
                    <a:pt x="495" y="2"/>
                  </a:lnTo>
                  <a:lnTo>
                    <a:pt x="499" y="2"/>
                  </a:lnTo>
                  <a:lnTo>
                    <a:pt x="501" y="2"/>
                  </a:lnTo>
                  <a:lnTo>
                    <a:pt x="503" y="2"/>
                  </a:lnTo>
                  <a:lnTo>
                    <a:pt x="505" y="2"/>
                  </a:lnTo>
                  <a:lnTo>
                    <a:pt x="507" y="2"/>
                  </a:lnTo>
                  <a:lnTo>
                    <a:pt x="510" y="2"/>
                  </a:lnTo>
                  <a:lnTo>
                    <a:pt x="512" y="2"/>
                  </a:lnTo>
                  <a:lnTo>
                    <a:pt x="516" y="2"/>
                  </a:lnTo>
                  <a:lnTo>
                    <a:pt x="522" y="2"/>
                  </a:lnTo>
                  <a:lnTo>
                    <a:pt x="526" y="2"/>
                  </a:lnTo>
                  <a:lnTo>
                    <a:pt x="528" y="2"/>
                  </a:lnTo>
                  <a:lnTo>
                    <a:pt x="530" y="2"/>
                  </a:lnTo>
                  <a:lnTo>
                    <a:pt x="533" y="2"/>
                  </a:lnTo>
                  <a:lnTo>
                    <a:pt x="537" y="2"/>
                  </a:lnTo>
                  <a:lnTo>
                    <a:pt x="539" y="2"/>
                  </a:lnTo>
                  <a:lnTo>
                    <a:pt x="541" y="2"/>
                  </a:lnTo>
                  <a:lnTo>
                    <a:pt x="543" y="2"/>
                  </a:lnTo>
                  <a:lnTo>
                    <a:pt x="547" y="2"/>
                  </a:lnTo>
                  <a:lnTo>
                    <a:pt x="549" y="2"/>
                  </a:lnTo>
                  <a:lnTo>
                    <a:pt x="551" y="2"/>
                  </a:lnTo>
                  <a:lnTo>
                    <a:pt x="553" y="2"/>
                  </a:lnTo>
                  <a:lnTo>
                    <a:pt x="556" y="2"/>
                  </a:lnTo>
                  <a:lnTo>
                    <a:pt x="556" y="5"/>
                  </a:lnTo>
                  <a:lnTo>
                    <a:pt x="556" y="9"/>
                  </a:lnTo>
                  <a:lnTo>
                    <a:pt x="556" y="11"/>
                  </a:lnTo>
                  <a:lnTo>
                    <a:pt x="556" y="13"/>
                  </a:lnTo>
                  <a:lnTo>
                    <a:pt x="556" y="15"/>
                  </a:lnTo>
                  <a:lnTo>
                    <a:pt x="556" y="17"/>
                  </a:lnTo>
                  <a:lnTo>
                    <a:pt x="556" y="25"/>
                  </a:lnTo>
                  <a:lnTo>
                    <a:pt x="556" y="27"/>
                  </a:lnTo>
                  <a:lnTo>
                    <a:pt x="556" y="28"/>
                  </a:lnTo>
                  <a:lnTo>
                    <a:pt x="556" y="30"/>
                  </a:lnTo>
                  <a:lnTo>
                    <a:pt x="556" y="32"/>
                  </a:lnTo>
                  <a:lnTo>
                    <a:pt x="556" y="38"/>
                  </a:lnTo>
                  <a:lnTo>
                    <a:pt x="556" y="40"/>
                  </a:lnTo>
                  <a:lnTo>
                    <a:pt x="556" y="52"/>
                  </a:lnTo>
                  <a:lnTo>
                    <a:pt x="556" y="59"/>
                  </a:lnTo>
                  <a:lnTo>
                    <a:pt x="556" y="69"/>
                  </a:lnTo>
                  <a:lnTo>
                    <a:pt x="556" y="73"/>
                  </a:lnTo>
                  <a:lnTo>
                    <a:pt x="556" y="76"/>
                  </a:lnTo>
                  <a:lnTo>
                    <a:pt x="556" y="78"/>
                  </a:lnTo>
                  <a:lnTo>
                    <a:pt x="555" y="88"/>
                  </a:lnTo>
                  <a:lnTo>
                    <a:pt x="555" y="94"/>
                  </a:lnTo>
                  <a:lnTo>
                    <a:pt x="555" y="100"/>
                  </a:lnTo>
                  <a:lnTo>
                    <a:pt x="555" y="103"/>
                  </a:lnTo>
                  <a:lnTo>
                    <a:pt x="555" y="109"/>
                  </a:lnTo>
                  <a:lnTo>
                    <a:pt x="555" y="115"/>
                  </a:lnTo>
                  <a:lnTo>
                    <a:pt x="555" y="119"/>
                  </a:lnTo>
                  <a:lnTo>
                    <a:pt x="555" y="123"/>
                  </a:lnTo>
                  <a:lnTo>
                    <a:pt x="555" y="136"/>
                  </a:lnTo>
                  <a:lnTo>
                    <a:pt x="555" y="140"/>
                  </a:lnTo>
                  <a:lnTo>
                    <a:pt x="555" y="144"/>
                  </a:lnTo>
                  <a:lnTo>
                    <a:pt x="555" y="146"/>
                  </a:lnTo>
                  <a:lnTo>
                    <a:pt x="555" y="149"/>
                  </a:lnTo>
                  <a:lnTo>
                    <a:pt x="555" y="153"/>
                  </a:lnTo>
                  <a:lnTo>
                    <a:pt x="555" y="155"/>
                  </a:lnTo>
                  <a:lnTo>
                    <a:pt x="555" y="159"/>
                  </a:lnTo>
                  <a:lnTo>
                    <a:pt x="555" y="161"/>
                  </a:lnTo>
                  <a:lnTo>
                    <a:pt x="555" y="163"/>
                  </a:lnTo>
                  <a:lnTo>
                    <a:pt x="555" y="165"/>
                  </a:lnTo>
                  <a:lnTo>
                    <a:pt x="555" y="169"/>
                  </a:lnTo>
                  <a:lnTo>
                    <a:pt x="555" y="171"/>
                  </a:lnTo>
                  <a:lnTo>
                    <a:pt x="555" y="174"/>
                  </a:lnTo>
                  <a:lnTo>
                    <a:pt x="555" y="178"/>
                  </a:lnTo>
                  <a:lnTo>
                    <a:pt x="555" y="182"/>
                  </a:lnTo>
                  <a:lnTo>
                    <a:pt x="555" y="184"/>
                  </a:lnTo>
                  <a:lnTo>
                    <a:pt x="555" y="192"/>
                  </a:lnTo>
                  <a:lnTo>
                    <a:pt x="555" y="194"/>
                  </a:lnTo>
                  <a:lnTo>
                    <a:pt x="555" y="199"/>
                  </a:lnTo>
                  <a:lnTo>
                    <a:pt x="555" y="205"/>
                  </a:lnTo>
                  <a:lnTo>
                    <a:pt x="555" y="211"/>
                  </a:lnTo>
                  <a:lnTo>
                    <a:pt x="553" y="217"/>
                  </a:lnTo>
                  <a:lnTo>
                    <a:pt x="553" y="219"/>
                  </a:lnTo>
                  <a:lnTo>
                    <a:pt x="553" y="221"/>
                  </a:lnTo>
                  <a:lnTo>
                    <a:pt x="553" y="226"/>
                  </a:lnTo>
                  <a:lnTo>
                    <a:pt x="553" y="234"/>
                  </a:lnTo>
                  <a:lnTo>
                    <a:pt x="553" y="236"/>
                  </a:lnTo>
                  <a:lnTo>
                    <a:pt x="553" y="245"/>
                  </a:lnTo>
                  <a:lnTo>
                    <a:pt x="553" y="247"/>
                  </a:lnTo>
                  <a:lnTo>
                    <a:pt x="553" y="249"/>
                  </a:lnTo>
                  <a:lnTo>
                    <a:pt x="553" y="255"/>
                  </a:lnTo>
                  <a:lnTo>
                    <a:pt x="553" y="259"/>
                  </a:lnTo>
                  <a:lnTo>
                    <a:pt x="553" y="261"/>
                  </a:lnTo>
                  <a:lnTo>
                    <a:pt x="553" y="263"/>
                  </a:lnTo>
                  <a:lnTo>
                    <a:pt x="553" y="265"/>
                  </a:lnTo>
                  <a:lnTo>
                    <a:pt x="553" y="263"/>
                  </a:lnTo>
                  <a:lnTo>
                    <a:pt x="553" y="261"/>
                  </a:lnTo>
                  <a:lnTo>
                    <a:pt x="553" y="263"/>
                  </a:lnTo>
                  <a:lnTo>
                    <a:pt x="555" y="269"/>
                  </a:lnTo>
                  <a:lnTo>
                    <a:pt x="555" y="270"/>
                  </a:lnTo>
                  <a:lnTo>
                    <a:pt x="555" y="288"/>
                  </a:lnTo>
                  <a:lnTo>
                    <a:pt x="555" y="297"/>
                  </a:lnTo>
                  <a:lnTo>
                    <a:pt x="555" y="299"/>
                  </a:lnTo>
                  <a:lnTo>
                    <a:pt x="555" y="303"/>
                  </a:lnTo>
                  <a:lnTo>
                    <a:pt x="553" y="305"/>
                  </a:lnTo>
                  <a:lnTo>
                    <a:pt x="553" y="311"/>
                  </a:lnTo>
                  <a:lnTo>
                    <a:pt x="553" y="317"/>
                  </a:lnTo>
                  <a:lnTo>
                    <a:pt x="553" y="322"/>
                  </a:lnTo>
                  <a:lnTo>
                    <a:pt x="555" y="326"/>
                  </a:lnTo>
                  <a:lnTo>
                    <a:pt x="555" y="328"/>
                  </a:lnTo>
                  <a:lnTo>
                    <a:pt x="553" y="332"/>
                  </a:lnTo>
                  <a:lnTo>
                    <a:pt x="553" y="334"/>
                  </a:lnTo>
                  <a:lnTo>
                    <a:pt x="555" y="345"/>
                  </a:lnTo>
                  <a:lnTo>
                    <a:pt x="553" y="357"/>
                  </a:lnTo>
                  <a:lnTo>
                    <a:pt x="553" y="368"/>
                  </a:lnTo>
                  <a:lnTo>
                    <a:pt x="555" y="384"/>
                  </a:lnTo>
                  <a:lnTo>
                    <a:pt x="555" y="388"/>
                  </a:lnTo>
                  <a:lnTo>
                    <a:pt x="555" y="390"/>
                  </a:lnTo>
                  <a:lnTo>
                    <a:pt x="553" y="393"/>
                  </a:lnTo>
                  <a:lnTo>
                    <a:pt x="553" y="397"/>
                  </a:lnTo>
                  <a:lnTo>
                    <a:pt x="555" y="401"/>
                  </a:lnTo>
                  <a:lnTo>
                    <a:pt x="555" y="403"/>
                  </a:lnTo>
                  <a:lnTo>
                    <a:pt x="553" y="403"/>
                  </a:lnTo>
                  <a:lnTo>
                    <a:pt x="551" y="403"/>
                  </a:lnTo>
                  <a:lnTo>
                    <a:pt x="547" y="405"/>
                  </a:lnTo>
                  <a:lnTo>
                    <a:pt x="545" y="407"/>
                  </a:lnTo>
                  <a:lnTo>
                    <a:pt x="524" y="414"/>
                  </a:lnTo>
                  <a:lnTo>
                    <a:pt x="518" y="416"/>
                  </a:lnTo>
                  <a:lnTo>
                    <a:pt x="516" y="416"/>
                  </a:lnTo>
                  <a:lnTo>
                    <a:pt x="512" y="418"/>
                  </a:lnTo>
                  <a:lnTo>
                    <a:pt x="508" y="418"/>
                  </a:lnTo>
                  <a:lnTo>
                    <a:pt x="507" y="418"/>
                  </a:lnTo>
                  <a:lnTo>
                    <a:pt x="489" y="416"/>
                  </a:lnTo>
                  <a:lnTo>
                    <a:pt x="482" y="416"/>
                  </a:lnTo>
                  <a:lnTo>
                    <a:pt x="480" y="416"/>
                  </a:lnTo>
                  <a:lnTo>
                    <a:pt x="476" y="416"/>
                  </a:lnTo>
                  <a:lnTo>
                    <a:pt x="470" y="416"/>
                  </a:lnTo>
                  <a:lnTo>
                    <a:pt x="466" y="416"/>
                  </a:lnTo>
                  <a:lnTo>
                    <a:pt x="460" y="418"/>
                  </a:lnTo>
                  <a:lnTo>
                    <a:pt x="453" y="420"/>
                  </a:lnTo>
                  <a:lnTo>
                    <a:pt x="445" y="420"/>
                  </a:lnTo>
                  <a:lnTo>
                    <a:pt x="434" y="422"/>
                  </a:lnTo>
                  <a:lnTo>
                    <a:pt x="407" y="422"/>
                  </a:lnTo>
                  <a:lnTo>
                    <a:pt x="401" y="420"/>
                  </a:lnTo>
                  <a:lnTo>
                    <a:pt x="389" y="418"/>
                  </a:lnTo>
                  <a:lnTo>
                    <a:pt x="380" y="416"/>
                  </a:lnTo>
                  <a:lnTo>
                    <a:pt x="368" y="414"/>
                  </a:lnTo>
                  <a:lnTo>
                    <a:pt x="366" y="413"/>
                  </a:lnTo>
                  <a:lnTo>
                    <a:pt x="351" y="409"/>
                  </a:lnTo>
                  <a:lnTo>
                    <a:pt x="341" y="407"/>
                  </a:lnTo>
                  <a:lnTo>
                    <a:pt x="326" y="407"/>
                  </a:lnTo>
                  <a:lnTo>
                    <a:pt x="322" y="407"/>
                  </a:lnTo>
                  <a:lnTo>
                    <a:pt x="305" y="407"/>
                  </a:lnTo>
                  <a:lnTo>
                    <a:pt x="284" y="405"/>
                  </a:lnTo>
                  <a:lnTo>
                    <a:pt x="276" y="407"/>
                  </a:lnTo>
                  <a:lnTo>
                    <a:pt x="270" y="405"/>
                  </a:lnTo>
                  <a:lnTo>
                    <a:pt x="268" y="407"/>
                  </a:lnTo>
                  <a:lnTo>
                    <a:pt x="257" y="405"/>
                  </a:lnTo>
                  <a:lnTo>
                    <a:pt x="245" y="405"/>
                  </a:lnTo>
                  <a:lnTo>
                    <a:pt x="217" y="405"/>
                  </a:lnTo>
                  <a:lnTo>
                    <a:pt x="207" y="405"/>
                  </a:lnTo>
                  <a:lnTo>
                    <a:pt x="172" y="403"/>
                  </a:lnTo>
                  <a:lnTo>
                    <a:pt x="161" y="401"/>
                  </a:lnTo>
                  <a:lnTo>
                    <a:pt x="159" y="399"/>
                  </a:lnTo>
                  <a:lnTo>
                    <a:pt x="149" y="393"/>
                  </a:lnTo>
                  <a:lnTo>
                    <a:pt x="147" y="391"/>
                  </a:lnTo>
                  <a:lnTo>
                    <a:pt x="146" y="395"/>
                  </a:lnTo>
                  <a:lnTo>
                    <a:pt x="140" y="401"/>
                  </a:lnTo>
                  <a:lnTo>
                    <a:pt x="136" y="411"/>
                  </a:lnTo>
                  <a:lnTo>
                    <a:pt x="132" y="411"/>
                  </a:lnTo>
                  <a:lnTo>
                    <a:pt x="107" y="411"/>
                  </a:lnTo>
                  <a:lnTo>
                    <a:pt x="107" y="409"/>
                  </a:lnTo>
                  <a:lnTo>
                    <a:pt x="107" y="403"/>
                  </a:lnTo>
                  <a:lnTo>
                    <a:pt x="107" y="391"/>
                  </a:lnTo>
                  <a:lnTo>
                    <a:pt x="107" y="384"/>
                  </a:lnTo>
                  <a:lnTo>
                    <a:pt x="80" y="384"/>
                  </a:lnTo>
                  <a:lnTo>
                    <a:pt x="53" y="384"/>
                  </a:lnTo>
                  <a:lnTo>
                    <a:pt x="32" y="384"/>
                  </a:lnTo>
                  <a:lnTo>
                    <a:pt x="28" y="384"/>
                  </a:lnTo>
                  <a:lnTo>
                    <a:pt x="15" y="384"/>
                  </a:lnTo>
                  <a:lnTo>
                    <a:pt x="9" y="384"/>
                  </a:lnTo>
                  <a:lnTo>
                    <a:pt x="0" y="384"/>
                  </a:lnTo>
                  <a:lnTo>
                    <a:pt x="2" y="380"/>
                  </a:lnTo>
                  <a:lnTo>
                    <a:pt x="0" y="368"/>
                  </a:lnTo>
                  <a:lnTo>
                    <a:pt x="2" y="340"/>
                  </a:lnTo>
                  <a:lnTo>
                    <a:pt x="2" y="336"/>
                  </a:lnTo>
                  <a:lnTo>
                    <a:pt x="2" y="326"/>
                  </a:lnTo>
                  <a:lnTo>
                    <a:pt x="2" y="286"/>
                  </a:lnTo>
                  <a:lnTo>
                    <a:pt x="2" y="274"/>
                  </a:lnTo>
                  <a:lnTo>
                    <a:pt x="2" y="261"/>
                  </a:lnTo>
                  <a:lnTo>
                    <a:pt x="2" y="259"/>
                  </a:lnTo>
                  <a:lnTo>
                    <a:pt x="2" y="257"/>
                  </a:lnTo>
                  <a:lnTo>
                    <a:pt x="2" y="221"/>
                  </a:lnTo>
                  <a:lnTo>
                    <a:pt x="2" y="219"/>
                  </a:lnTo>
                  <a:lnTo>
                    <a:pt x="2" y="215"/>
                  </a:lnTo>
                  <a:lnTo>
                    <a:pt x="2" y="205"/>
                  </a:lnTo>
                  <a:lnTo>
                    <a:pt x="2" y="192"/>
                  </a:lnTo>
                  <a:lnTo>
                    <a:pt x="2" y="186"/>
                  </a:lnTo>
                  <a:lnTo>
                    <a:pt x="2" y="180"/>
                  </a:lnTo>
                  <a:lnTo>
                    <a:pt x="2" y="178"/>
                  </a:lnTo>
                  <a:lnTo>
                    <a:pt x="2" y="169"/>
                  </a:lnTo>
                  <a:lnTo>
                    <a:pt x="2" y="167"/>
                  </a:lnTo>
                  <a:lnTo>
                    <a:pt x="2" y="159"/>
                  </a:lnTo>
                  <a:lnTo>
                    <a:pt x="2" y="153"/>
                  </a:lnTo>
                  <a:lnTo>
                    <a:pt x="2" y="140"/>
                  </a:lnTo>
                  <a:lnTo>
                    <a:pt x="2" y="134"/>
                  </a:lnTo>
                  <a:lnTo>
                    <a:pt x="2" y="128"/>
                  </a:lnTo>
                  <a:lnTo>
                    <a:pt x="2" y="111"/>
                  </a:lnTo>
                  <a:lnTo>
                    <a:pt x="2" y="109"/>
                  </a:lnTo>
                  <a:lnTo>
                    <a:pt x="21" y="109"/>
                  </a:lnTo>
                  <a:lnTo>
                    <a:pt x="23" y="109"/>
                  </a:lnTo>
                  <a:lnTo>
                    <a:pt x="26" y="109"/>
                  </a:lnTo>
                  <a:lnTo>
                    <a:pt x="26" y="105"/>
                  </a:lnTo>
                  <a:lnTo>
                    <a:pt x="26" y="101"/>
                  </a:lnTo>
                  <a:lnTo>
                    <a:pt x="26" y="96"/>
                  </a:lnTo>
                  <a:lnTo>
                    <a:pt x="15" y="96"/>
                  </a:lnTo>
                  <a:lnTo>
                    <a:pt x="15" y="92"/>
                  </a:lnTo>
                  <a:lnTo>
                    <a:pt x="15" y="84"/>
                  </a:lnTo>
                  <a:lnTo>
                    <a:pt x="15" y="82"/>
                  </a:lnTo>
                  <a:lnTo>
                    <a:pt x="21" y="82"/>
                  </a:lnTo>
                  <a:lnTo>
                    <a:pt x="26" y="82"/>
                  </a:lnTo>
                  <a:lnTo>
                    <a:pt x="26" y="55"/>
                  </a:lnTo>
                  <a:lnTo>
                    <a:pt x="30" y="55"/>
                  </a:lnTo>
                  <a:lnTo>
                    <a:pt x="34" y="55"/>
                  </a:lnTo>
                  <a:lnTo>
                    <a:pt x="34" y="50"/>
                  </a:lnTo>
                  <a:lnTo>
                    <a:pt x="34" y="48"/>
                  </a:lnTo>
                  <a:lnTo>
                    <a:pt x="34" y="42"/>
                  </a:lnTo>
                  <a:lnTo>
                    <a:pt x="40" y="42"/>
                  </a:lnTo>
                  <a:lnTo>
                    <a:pt x="40" y="28"/>
                  </a:lnTo>
                  <a:lnTo>
                    <a:pt x="51" y="28"/>
                  </a:lnTo>
                  <a:lnTo>
                    <a:pt x="50" y="21"/>
                  </a:lnTo>
                  <a:lnTo>
                    <a:pt x="51" y="11"/>
                  </a:lnTo>
                  <a:lnTo>
                    <a:pt x="53" y="7"/>
                  </a:lnTo>
                  <a:lnTo>
                    <a:pt x="53" y="2"/>
                  </a:lnTo>
                  <a:lnTo>
                    <a:pt x="55" y="2"/>
                  </a:lnTo>
                  <a:lnTo>
                    <a:pt x="61" y="2"/>
                  </a:lnTo>
                  <a:lnTo>
                    <a:pt x="63" y="2"/>
                  </a:lnTo>
                  <a:lnTo>
                    <a:pt x="65" y="2"/>
                  </a:lnTo>
                  <a:lnTo>
                    <a:pt x="78" y="2"/>
                  </a:lnTo>
                  <a:lnTo>
                    <a:pt x="84" y="2"/>
                  </a:lnTo>
                  <a:lnTo>
                    <a:pt x="90" y="2"/>
                  </a:lnTo>
                  <a:lnTo>
                    <a:pt x="105" y="2"/>
                  </a:lnTo>
                  <a:lnTo>
                    <a:pt x="107" y="2"/>
                  </a:lnTo>
                  <a:lnTo>
                    <a:pt x="115" y="2"/>
                  </a:lnTo>
                  <a:lnTo>
                    <a:pt x="121" y="2"/>
                  </a:lnTo>
                  <a:lnTo>
                    <a:pt x="134" y="2"/>
                  </a:lnTo>
                  <a:lnTo>
                    <a:pt x="136" y="2"/>
                  </a:lnTo>
                  <a:lnTo>
                    <a:pt x="140" y="2"/>
                  </a:lnTo>
                  <a:lnTo>
                    <a:pt x="142" y="2"/>
                  </a:lnTo>
                  <a:lnTo>
                    <a:pt x="159" y="2"/>
                  </a:lnTo>
                  <a:lnTo>
                    <a:pt x="163" y="2"/>
                  </a:lnTo>
                  <a:lnTo>
                    <a:pt x="172" y="2"/>
                  </a:lnTo>
                  <a:lnTo>
                    <a:pt x="178" y="2"/>
                  </a:lnTo>
                  <a:lnTo>
                    <a:pt x="184" y="2"/>
                  </a:lnTo>
                  <a:lnTo>
                    <a:pt x="188" y="2"/>
                  </a:lnTo>
                  <a:lnTo>
                    <a:pt x="190" y="0"/>
                  </a:lnTo>
                  <a:lnTo>
                    <a:pt x="192" y="0"/>
                  </a:lnTo>
                  <a:lnTo>
                    <a:pt x="190" y="0"/>
                  </a:lnTo>
                  <a:lnTo>
                    <a:pt x="192" y="0"/>
                  </a:lnTo>
                  <a:lnTo>
                    <a:pt x="197" y="2"/>
                  </a:lnTo>
                  <a:lnTo>
                    <a:pt x="199" y="2"/>
                  </a:lnTo>
                  <a:lnTo>
                    <a:pt x="203" y="0"/>
                  </a:lnTo>
                  <a:lnTo>
                    <a:pt x="205" y="0"/>
                  </a:lnTo>
                  <a:lnTo>
                    <a:pt x="207" y="0"/>
                  </a:lnTo>
                  <a:lnTo>
                    <a:pt x="213" y="2"/>
                  </a:lnTo>
                  <a:lnTo>
                    <a:pt x="217" y="2"/>
                  </a:lnTo>
                  <a:lnTo>
                    <a:pt x="226" y="2"/>
                  </a:lnTo>
                  <a:lnTo>
                    <a:pt x="243" y="0"/>
                  </a:lnTo>
                  <a:lnTo>
                    <a:pt x="249" y="2"/>
                  </a:lnTo>
                  <a:lnTo>
                    <a:pt x="253" y="2"/>
                  </a:lnTo>
                  <a:lnTo>
                    <a:pt x="255" y="2"/>
                  </a:lnTo>
                  <a:lnTo>
                    <a:pt x="261" y="2"/>
                  </a:lnTo>
                  <a:lnTo>
                    <a:pt x="263" y="2"/>
                  </a:lnTo>
                  <a:lnTo>
                    <a:pt x="265" y="2"/>
                  </a:lnTo>
                  <a:lnTo>
                    <a:pt x="268" y="2"/>
                  </a:lnTo>
                  <a:lnTo>
                    <a:pt x="270" y="2"/>
                  </a:lnTo>
                  <a:lnTo>
                    <a:pt x="272" y="2"/>
                  </a:lnTo>
                  <a:lnTo>
                    <a:pt x="278" y="0"/>
                  </a:lnTo>
                  <a:lnTo>
                    <a:pt x="282" y="2"/>
                  </a:lnTo>
                  <a:lnTo>
                    <a:pt x="284" y="2"/>
                  </a:lnTo>
                  <a:lnTo>
                    <a:pt x="297" y="2"/>
                  </a:lnTo>
                  <a:lnTo>
                    <a:pt x="303" y="4"/>
                  </a:lnTo>
                  <a:lnTo>
                    <a:pt x="305" y="4"/>
                  </a:lnTo>
                  <a:lnTo>
                    <a:pt x="307" y="2"/>
                  </a:lnTo>
                  <a:lnTo>
                    <a:pt x="311" y="2"/>
                  </a:lnTo>
                  <a:lnTo>
                    <a:pt x="313" y="2"/>
                  </a:lnTo>
                  <a:lnTo>
                    <a:pt x="316" y="0"/>
                  </a:lnTo>
                  <a:lnTo>
                    <a:pt x="320" y="0"/>
                  </a:lnTo>
                  <a:lnTo>
                    <a:pt x="322" y="0"/>
                  </a:lnTo>
                  <a:moveTo>
                    <a:pt x="555" y="32"/>
                  </a:moveTo>
                  <a:lnTo>
                    <a:pt x="555" y="32"/>
                  </a:lnTo>
                  <a:lnTo>
                    <a:pt x="555" y="36"/>
                  </a:lnTo>
                  <a:lnTo>
                    <a:pt x="555" y="38"/>
                  </a:lnTo>
                  <a:lnTo>
                    <a:pt x="555" y="36"/>
                  </a:lnTo>
                  <a:lnTo>
                    <a:pt x="555" y="34"/>
                  </a:lnTo>
                  <a:lnTo>
                    <a:pt x="555" y="32"/>
                  </a:lnTo>
                  <a:lnTo>
                    <a:pt x="555" y="30"/>
                  </a:lnTo>
                  <a:lnTo>
                    <a:pt x="555" y="28"/>
                  </a:lnTo>
                  <a:lnTo>
                    <a:pt x="555" y="27"/>
                  </a:lnTo>
                  <a:lnTo>
                    <a:pt x="556" y="21"/>
                  </a:lnTo>
                  <a:lnTo>
                    <a:pt x="555" y="25"/>
                  </a:lnTo>
                  <a:lnTo>
                    <a:pt x="555" y="27"/>
                  </a:lnTo>
                  <a:lnTo>
                    <a:pt x="555" y="28"/>
                  </a:lnTo>
                  <a:lnTo>
                    <a:pt x="555" y="30"/>
                  </a:lnTo>
                  <a:lnTo>
                    <a:pt x="555" y="32"/>
                  </a:lnTo>
                  <a:moveTo>
                    <a:pt x="555" y="55"/>
                  </a:moveTo>
                  <a:lnTo>
                    <a:pt x="555" y="59"/>
                  </a:lnTo>
                  <a:lnTo>
                    <a:pt x="555" y="65"/>
                  </a:lnTo>
                  <a:lnTo>
                    <a:pt x="555" y="67"/>
                  </a:lnTo>
                  <a:lnTo>
                    <a:pt x="555" y="69"/>
                  </a:lnTo>
                  <a:lnTo>
                    <a:pt x="555" y="73"/>
                  </a:lnTo>
                  <a:lnTo>
                    <a:pt x="555" y="69"/>
                  </a:lnTo>
                  <a:lnTo>
                    <a:pt x="555" y="67"/>
                  </a:lnTo>
                  <a:lnTo>
                    <a:pt x="555" y="59"/>
                  </a:lnTo>
                  <a:lnTo>
                    <a:pt x="555" y="52"/>
                  </a:lnTo>
                  <a:lnTo>
                    <a:pt x="555" y="46"/>
                  </a:lnTo>
                  <a:lnTo>
                    <a:pt x="555" y="50"/>
                  </a:lnTo>
                  <a:lnTo>
                    <a:pt x="555" y="52"/>
                  </a:lnTo>
                  <a:lnTo>
                    <a:pt x="555" y="55"/>
                  </a:lnTo>
                  <a:moveTo>
                    <a:pt x="555" y="190"/>
                  </a:moveTo>
                  <a:lnTo>
                    <a:pt x="555" y="190"/>
                  </a:lnTo>
                  <a:lnTo>
                    <a:pt x="555" y="188"/>
                  </a:lnTo>
                  <a:lnTo>
                    <a:pt x="555" y="190"/>
                  </a:lnTo>
                  <a:moveTo>
                    <a:pt x="553" y="382"/>
                  </a:moveTo>
                  <a:lnTo>
                    <a:pt x="553" y="382"/>
                  </a:lnTo>
                  <a:lnTo>
                    <a:pt x="553" y="380"/>
                  </a:lnTo>
                  <a:lnTo>
                    <a:pt x="553" y="376"/>
                  </a:lnTo>
                  <a:lnTo>
                    <a:pt x="553" y="378"/>
                  </a:lnTo>
                  <a:lnTo>
                    <a:pt x="553" y="380"/>
                  </a:lnTo>
                  <a:lnTo>
                    <a:pt x="553" y="382"/>
                  </a:lnTo>
                  <a:moveTo>
                    <a:pt x="553" y="391"/>
                  </a:moveTo>
                  <a:lnTo>
                    <a:pt x="553" y="393"/>
                  </a:lnTo>
                  <a:lnTo>
                    <a:pt x="553" y="395"/>
                  </a:lnTo>
                  <a:lnTo>
                    <a:pt x="553" y="390"/>
                  </a:lnTo>
                  <a:lnTo>
                    <a:pt x="553" y="391"/>
                  </a:lnTo>
                </a:path>
              </a:pathLst>
            </a:custGeom>
            <a:solidFill>
              <a:schemeClr val="lt1"/>
            </a:solidFill>
            <a:ln w="9525" cap="sq" cmpd="sng">
              <a:solidFill>
                <a:srgbClr val="000000"/>
              </a:solidFill>
              <a:prstDash val="solid"/>
              <a:miter lim="8000"/>
              <a:headEnd type="none" w="sm" len="sm"/>
              <a:tailEnd type="none" w="sm" len="sm"/>
            </a:ln>
          </p:spPr>
          <p:txBody>
            <a:bodyPr spcFirstLastPara="1" wrap="square" lIns="81609" tIns="40781" rIns="81609" bIns="40781" anchor="t" anchorCtr="0">
              <a:noAutofit/>
            </a:bodyPr>
            <a:lstStyle/>
            <a:p>
              <a:pPr>
                <a:buClr>
                  <a:srgbClr val="000000"/>
                </a:buClr>
                <a:buSzPts val="1700"/>
              </a:pPr>
              <a:endParaRPr sz="32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70" name="Shape 1170"/>
            <p:cNvSpPr/>
            <p:nvPr/>
          </p:nvSpPr>
          <p:spPr>
            <a:xfrm>
              <a:off x="1047750" y="4648200"/>
              <a:ext cx="862013" cy="906462"/>
            </a:xfrm>
            <a:custGeom>
              <a:avLst/>
              <a:gdLst/>
              <a:ahLst/>
              <a:cxnLst/>
              <a:rect l="0" t="0" r="0" b="0"/>
              <a:pathLst>
                <a:path w="543" h="571" extrusionOk="0">
                  <a:moveTo>
                    <a:pt x="300" y="14"/>
                  </a:moveTo>
                  <a:lnTo>
                    <a:pt x="300" y="27"/>
                  </a:lnTo>
                  <a:lnTo>
                    <a:pt x="300" y="39"/>
                  </a:lnTo>
                  <a:lnTo>
                    <a:pt x="300" y="79"/>
                  </a:lnTo>
                  <a:lnTo>
                    <a:pt x="300" y="89"/>
                  </a:lnTo>
                  <a:lnTo>
                    <a:pt x="300" y="93"/>
                  </a:lnTo>
                  <a:lnTo>
                    <a:pt x="298" y="121"/>
                  </a:lnTo>
                  <a:lnTo>
                    <a:pt x="300" y="133"/>
                  </a:lnTo>
                  <a:lnTo>
                    <a:pt x="298" y="137"/>
                  </a:lnTo>
                  <a:lnTo>
                    <a:pt x="307" y="137"/>
                  </a:lnTo>
                  <a:lnTo>
                    <a:pt x="313" y="137"/>
                  </a:lnTo>
                  <a:lnTo>
                    <a:pt x="326" y="137"/>
                  </a:lnTo>
                  <a:lnTo>
                    <a:pt x="330" y="137"/>
                  </a:lnTo>
                  <a:lnTo>
                    <a:pt x="351" y="137"/>
                  </a:lnTo>
                  <a:lnTo>
                    <a:pt x="378" y="137"/>
                  </a:lnTo>
                  <a:lnTo>
                    <a:pt x="405" y="137"/>
                  </a:lnTo>
                  <a:lnTo>
                    <a:pt x="405" y="144"/>
                  </a:lnTo>
                  <a:lnTo>
                    <a:pt x="405" y="156"/>
                  </a:lnTo>
                  <a:lnTo>
                    <a:pt x="405" y="162"/>
                  </a:lnTo>
                  <a:lnTo>
                    <a:pt x="405" y="164"/>
                  </a:lnTo>
                  <a:lnTo>
                    <a:pt x="430" y="164"/>
                  </a:lnTo>
                  <a:lnTo>
                    <a:pt x="434" y="164"/>
                  </a:lnTo>
                  <a:lnTo>
                    <a:pt x="438" y="154"/>
                  </a:lnTo>
                  <a:lnTo>
                    <a:pt x="444" y="148"/>
                  </a:lnTo>
                  <a:lnTo>
                    <a:pt x="445" y="144"/>
                  </a:lnTo>
                  <a:lnTo>
                    <a:pt x="447" y="146"/>
                  </a:lnTo>
                  <a:lnTo>
                    <a:pt x="457" y="152"/>
                  </a:lnTo>
                  <a:lnTo>
                    <a:pt x="459" y="154"/>
                  </a:lnTo>
                  <a:lnTo>
                    <a:pt x="470" y="156"/>
                  </a:lnTo>
                  <a:lnTo>
                    <a:pt x="505" y="158"/>
                  </a:lnTo>
                  <a:lnTo>
                    <a:pt x="515" y="158"/>
                  </a:lnTo>
                  <a:lnTo>
                    <a:pt x="543" y="158"/>
                  </a:lnTo>
                  <a:lnTo>
                    <a:pt x="543" y="166"/>
                  </a:lnTo>
                  <a:lnTo>
                    <a:pt x="543" y="167"/>
                  </a:lnTo>
                  <a:lnTo>
                    <a:pt x="543" y="169"/>
                  </a:lnTo>
                  <a:lnTo>
                    <a:pt x="541" y="169"/>
                  </a:lnTo>
                  <a:lnTo>
                    <a:pt x="541" y="171"/>
                  </a:lnTo>
                  <a:lnTo>
                    <a:pt x="541" y="175"/>
                  </a:lnTo>
                  <a:lnTo>
                    <a:pt x="541" y="177"/>
                  </a:lnTo>
                  <a:lnTo>
                    <a:pt x="541" y="179"/>
                  </a:lnTo>
                  <a:lnTo>
                    <a:pt x="541" y="181"/>
                  </a:lnTo>
                  <a:lnTo>
                    <a:pt x="541" y="183"/>
                  </a:lnTo>
                  <a:lnTo>
                    <a:pt x="541" y="185"/>
                  </a:lnTo>
                  <a:lnTo>
                    <a:pt x="541" y="187"/>
                  </a:lnTo>
                  <a:lnTo>
                    <a:pt x="541" y="189"/>
                  </a:lnTo>
                  <a:lnTo>
                    <a:pt x="541" y="191"/>
                  </a:lnTo>
                  <a:lnTo>
                    <a:pt x="541" y="192"/>
                  </a:lnTo>
                  <a:lnTo>
                    <a:pt x="541" y="196"/>
                  </a:lnTo>
                  <a:lnTo>
                    <a:pt x="541" y="200"/>
                  </a:lnTo>
                  <a:lnTo>
                    <a:pt x="541" y="202"/>
                  </a:lnTo>
                  <a:lnTo>
                    <a:pt x="541" y="206"/>
                  </a:lnTo>
                  <a:lnTo>
                    <a:pt x="541" y="208"/>
                  </a:lnTo>
                  <a:lnTo>
                    <a:pt x="541" y="212"/>
                  </a:lnTo>
                  <a:lnTo>
                    <a:pt x="541" y="214"/>
                  </a:lnTo>
                  <a:lnTo>
                    <a:pt x="541" y="216"/>
                  </a:lnTo>
                  <a:lnTo>
                    <a:pt x="541" y="217"/>
                  </a:lnTo>
                  <a:lnTo>
                    <a:pt x="541" y="219"/>
                  </a:lnTo>
                  <a:lnTo>
                    <a:pt x="541" y="223"/>
                  </a:lnTo>
                  <a:lnTo>
                    <a:pt x="541" y="225"/>
                  </a:lnTo>
                  <a:lnTo>
                    <a:pt x="541" y="233"/>
                  </a:lnTo>
                  <a:lnTo>
                    <a:pt x="541" y="242"/>
                  </a:lnTo>
                  <a:lnTo>
                    <a:pt x="541" y="246"/>
                  </a:lnTo>
                  <a:lnTo>
                    <a:pt x="541" y="252"/>
                  </a:lnTo>
                  <a:lnTo>
                    <a:pt x="541" y="256"/>
                  </a:lnTo>
                  <a:lnTo>
                    <a:pt x="541" y="260"/>
                  </a:lnTo>
                  <a:lnTo>
                    <a:pt x="541" y="262"/>
                  </a:lnTo>
                  <a:lnTo>
                    <a:pt x="541" y="267"/>
                  </a:lnTo>
                  <a:lnTo>
                    <a:pt x="541" y="277"/>
                  </a:lnTo>
                  <a:lnTo>
                    <a:pt x="541" y="287"/>
                  </a:lnTo>
                  <a:lnTo>
                    <a:pt x="541" y="288"/>
                  </a:lnTo>
                  <a:lnTo>
                    <a:pt x="541" y="294"/>
                  </a:lnTo>
                  <a:lnTo>
                    <a:pt x="541" y="300"/>
                  </a:lnTo>
                  <a:lnTo>
                    <a:pt x="540" y="304"/>
                  </a:lnTo>
                  <a:lnTo>
                    <a:pt x="541" y="312"/>
                  </a:lnTo>
                  <a:lnTo>
                    <a:pt x="541" y="317"/>
                  </a:lnTo>
                  <a:lnTo>
                    <a:pt x="540" y="354"/>
                  </a:lnTo>
                  <a:lnTo>
                    <a:pt x="540" y="371"/>
                  </a:lnTo>
                  <a:lnTo>
                    <a:pt x="540" y="381"/>
                  </a:lnTo>
                  <a:lnTo>
                    <a:pt x="522" y="381"/>
                  </a:lnTo>
                  <a:lnTo>
                    <a:pt x="513" y="381"/>
                  </a:lnTo>
                  <a:lnTo>
                    <a:pt x="459" y="381"/>
                  </a:lnTo>
                  <a:lnTo>
                    <a:pt x="453" y="381"/>
                  </a:lnTo>
                  <a:lnTo>
                    <a:pt x="451" y="381"/>
                  </a:lnTo>
                  <a:lnTo>
                    <a:pt x="432" y="381"/>
                  </a:lnTo>
                  <a:lnTo>
                    <a:pt x="432" y="408"/>
                  </a:lnTo>
                  <a:lnTo>
                    <a:pt x="432" y="413"/>
                  </a:lnTo>
                  <a:lnTo>
                    <a:pt x="432" y="427"/>
                  </a:lnTo>
                  <a:lnTo>
                    <a:pt x="432" y="461"/>
                  </a:lnTo>
                  <a:lnTo>
                    <a:pt x="432" y="494"/>
                  </a:lnTo>
                  <a:lnTo>
                    <a:pt x="430" y="517"/>
                  </a:lnTo>
                  <a:lnTo>
                    <a:pt x="430" y="525"/>
                  </a:lnTo>
                  <a:lnTo>
                    <a:pt x="430" y="527"/>
                  </a:lnTo>
                  <a:lnTo>
                    <a:pt x="430" y="538"/>
                  </a:lnTo>
                  <a:lnTo>
                    <a:pt x="430" y="540"/>
                  </a:lnTo>
                  <a:lnTo>
                    <a:pt x="430" y="544"/>
                  </a:lnTo>
                  <a:lnTo>
                    <a:pt x="428" y="544"/>
                  </a:lnTo>
                  <a:lnTo>
                    <a:pt x="403" y="544"/>
                  </a:lnTo>
                  <a:lnTo>
                    <a:pt x="349" y="544"/>
                  </a:lnTo>
                  <a:lnTo>
                    <a:pt x="323" y="544"/>
                  </a:lnTo>
                  <a:lnTo>
                    <a:pt x="298" y="544"/>
                  </a:lnTo>
                  <a:lnTo>
                    <a:pt x="298" y="548"/>
                  </a:lnTo>
                  <a:lnTo>
                    <a:pt x="298" y="557"/>
                  </a:lnTo>
                  <a:lnTo>
                    <a:pt x="298" y="565"/>
                  </a:lnTo>
                  <a:lnTo>
                    <a:pt x="298" y="571"/>
                  </a:lnTo>
                  <a:lnTo>
                    <a:pt x="271" y="571"/>
                  </a:lnTo>
                  <a:lnTo>
                    <a:pt x="273" y="544"/>
                  </a:lnTo>
                  <a:lnTo>
                    <a:pt x="244" y="544"/>
                  </a:lnTo>
                  <a:lnTo>
                    <a:pt x="242" y="544"/>
                  </a:lnTo>
                  <a:lnTo>
                    <a:pt x="234" y="544"/>
                  </a:lnTo>
                  <a:lnTo>
                    <a:pt x="204" y="544"/>
                  </a:lnTo>
                  <a:lnTo>
                    <a:pt x="190" y="544"/>
                  </a:lnTo>
                  <a:lnTo>
                    <a:pt x="161" y="544"/>
                  </a:lnTo>
                  <a:lnTo>
                    <a:pt x="161" y="534"/>
                  </a:lnTo>
                  <a:lnTo>
                    <a:pt x="161" y="532"/>
                  </a:lnTo>
                  <a:lnTo>
                    <a:pt x="161" y="517"/>
                  </a:lnTo>
                  <a:lnTo>
                    <a:pt x="134" y="517"/>
                  </a:lnTo>
                  <a:lnTo>
                    <a:pt x="131" y="517"/>
                  </a:lnTo>
                  <a:lnTo>
                    <a:pt x="115" y="515"/>
                  </a:lnTo>
                  <a:lnTo>
                    <a:pt x="83" y="515"/>
                  </a:lnTo>
                  <a:lnTo>
                    <a:pt x="83" y="502"/>
                  </a:lnTo>
                  <a:lnTo>
                    <a:pt x="83" y="494"/>
                  </a:lnTo>
                  <a:lnTo>
                    <a:pt x="83" y="469"/>
                  </a:lnTo>
                  <a:lnTo>
                    <a:pt x="83" y="461"/>
                  </a:lnTo>
                  <a:lnTo>
                    <a:pt x="50" y="461"/>
                  </a:lnTo>
                  <a:lnTo>
                    <a:pt x="46" y="461"/>
                  </a:lnTo>
                  <a:lnTo>
                    <a:pt x="27" y="461"/>
                  </a:lnTo>
                  <a:lnTo>
                    <a:pt x="27" y="413"/>
                  </a:lnTo>
                  <a:lnTo>
                    <a:pt x="27" y="406"/>
                  </a:lnTo>
                  <a:lnTo>
                    <a:pt x="27" y="379"/>
                  </a:lnTo>
                  <a:lnTo>
                    <a:pt x="27" y="354"/>
                  </a:lnTo>
                  <a:lnTo>
                    <a:pt x="27" y="352"/>
                  </a:lnTo>
                  <a:lnTo>
                    <a:pt x="27" y="346"/>
                  </a:lnTo>
                  <a:lnTo>
                    <a:pt x="27" y="335"/>
                  </a:lnTo>
                  <a:lnTo>
                    <a:pt x="27" y="321"/>
                  </a:lnTo>
                  <a:lnTo>
                    <a:pt x="27" y="298"/>
                  </a:lnTo>
                  <a:lnTo>
                    <a:pt x="27" y="275"/>
                  </a:lnTo>
                  <a:lnTo>
                    <a:pt x="27" y="244"/>
                  </a:lnTo>
                  <a:lnTo>
                    <a:pt x="25" y="242"/>
                  </a:lnTo>
                  <a:lnTo>
                    <a:pt x="23" y="242"/>
                  </a:lnTo>
                  <a:lnTo>
                    <a:pt x="21" y="242"/>
                  </a:lnTo>
                  <a:lnTo>
                    <a:pt x="21" y="244"/>
                  </a:lnTo>
                  <a:lnTo>
                    <a:pt x="17" y="244"/>
                  </a:lnTo>
                  <a:lnTo>
                    <a:pt x="15" y="244"/>
                  </a:lnTo>
                  <a:lnTo>
                    <a:pt x="11" y="244"/>
                  </a:lnTo>
                  <a:lnTo>
                    <a:pt x="8" y="244"/>
                  </a:lnTo>
                  <a:lnTo>
                    <a:pt x="4" y="244"/>
                  </a:lnTo>
                  <a:lnTo>
                    <a:pt x="0" y="244"/>
                  </a:lnTo>
                  <a:lnTo>
                    <a:pt x="0" y="189"/>
                  </a:lnTo>
                  <a:lnTo>
                    <a:pt x="0" y="181"/>
                  </a:lnTo>
                  <a:lnTo>
                    <a:pt x="0" y="152"/>
                  </a:lnTo>
                  <a:lnTo>
                    <a:pt x="0" y="135"/>
                  </a:lnTo>
                  <a:lnTo>
                    <a:pt x="0" y="114"/>
                  </a:lnTo>
                  <a:lnTo>
                    <a:pt x="0" y="106"/>
                  </a:lnTo>
                  <a:lnTo>
                    <a:pt x="0" y="66"/>
                  </a:lnTo>
                  <a:lnTo>
                    <a:pt x="0" y="54"/>
                  </a:lnTo>
                  <a:lnTo>
                    <a:pt x="6" y="54"/>
                  </a:lnTo>
                  <a:lnTo>
                    <a:pt x="13" y="54"/>
                  </a:lnTo>
                  <a:lnTo>
                    <a:pt x="27" y="54"/>
                  </a:lnTo>
                  <a:lnTo>
                    <a:pt x="54" y="54"/>
                  </a:lnTo>
                  <a:lnTo>
                    <a:pt x="81" y="54"/>
                  </a:lnTo>
                  <a:lnTo>
                    <a:pt x="92" y="54"/>
                  </a:lnTo>
                  <a:lnTo>
                    <a:pt x="107" y="54"/>
                  </a:lnTo>
                  <a:lnTo>
                    <a:pt x="107" y="25"/>
                  </a:lnTo>
                  <a:lnTo>
                    <a:pt x="107" y="18"/>
                  </a:lnTo>
                  <a:lnTo>
                    <a:pt x="107" y="0"/>
                  </a:lnTo>
                  <a:lnTo>
                    <a:pt x="111" y="0"/>
                  </a:lnTo>
                  <a:lnTo>
                    <a:pt x="115" y="0"/>
                  </a:lnTo>
                  <a:lnTo>
                    <a:pt x="123" y="0"/>
                  </a:lnTo>
                  <a:lnTo>
                    <a:pt x="131" y="0"/>
                  </a:lnTo>
                  <a:lnTo>
                    <a:pt x="132" y="0"/>
                  </a:lnTo>
                  <a:lnTo>
                    <a:pt x="134" y="0"/>
                  </a:lnTo>
                  <a:lnTo>
                    <a:pt x="138" y="0"/>
                  </a:lnTo>
                  <a:lnTo>
                    <a:pt x="142" y="0"/>
                  </a:lnTo>
                  <a:lnTo>
                    <a:pt x="148" y="0"/>
                  </a:lnTo>
                  <a:lnTo>
                    <a:pt x="154" y="0"/>
                  </a:lnTo>
                  <a:lnTo>
                    <a:pt x="163" y="0"/>
                  </a:lnTo>
                  <a:lnTo>
                    <a:pt x="165" y="0"/>
                  </a:lnTo>
                  <a:lnTo>
                    <a:pt x="169" y="0"/>
                  </a:lnTo>
                  <a:lnTo>
                    <a:pt x="171" y="0"/>
                  </a:lnTo>
                  <a:lnTo>
                    <a:pt x="173" y="0"/>
                  </a:lnTo>
                  <a:lnTo>
                    <a:pt x="177" y="0"/>
                  </a:lnTo>
                  <a:lnTo>
                    <a:pt x="179" y="0"/>
                  </a:lnTo>
                  <a:lnTo>
                    <a:pt x="182" y="0"/>
                  </a:lnTo>
                  <a:lnTo>
                    <a:pt x="184" y="0"/>
                  </a:lnTo>
                  <a:lnTo>
                    <a:pt x="188" y="0"/>
                  </a:lnTo>
                  <a:lnTo>
                    <a:pt x="196" y="0"/>
                  </a:lnTo>
                  <a:lnTo>
                    <a:pt x="202" y="0"/>
                  </a:lnTo>
                  <a:lnTo>
                    <a:pt x="205" y="0"/>
                  </a:lnTo>
                  <a:lnTo>
                    <a:pt x="207" y="0"/>
                  </a:lnTo>
                  <a:lnTo>
                    <a:pt x="209" y="0"/>
                  </a:lnTo>
                  <a:lnTo>
                    <a:pt x="215" y="0"/>
                  </a:lnTo>
                  <a:lnTo>
                    <a:pt x="217" y="0"/>
                  </a:lnTo>
                  <a:lnTo>
                    <a:pt x="236" y="0"/>
                  </a:lnTo>
                  <a:lnTo>
                    <a:pt x="240" y="0"/>
                  </a:lnTo>
                  <a:lnTo>
                    <a:pt x="257" y="0"/>
                  </a:lnTo>
                  <a:lnTo>
                    <a:pt x="257" y="12"/>
                  </a:lnTo>
                  <a:lnTo>
                    <a:pt x="257" y="14"/>
                  </a:lnTo>
                  <a:lnTo>
                    <a:pt x="284" y="14"/>
                  </a:lnTo>
                  <a:lnTo>
                    <a:pt x="286" y="14"/>
                  </a:lnTo>
                  <a:lnTo>
                    <a:pt x="290" y="14"/>
                  </a:lnTo>
                  <a:lnTo>
                    <a:pt x="292" y="14"/>
                  </a:lnTo>
                  <a:lnTo>
                    <a:pt x="298" y="14"/>
                  </a:lnTo>
                  <a:lnTo>
                    <a:pt x="300" y="1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81609" tIns="40781" rIns="81609" bIns="40781" anchor="t" anchorCtr="0">
              <a:noAutofit/>
            </a:bodyPr>
            <a:lstStyle/>
            <a:p>
              <a:pPr>
                <a:buClr>
                  <a:srgbClr val="000000"/>
                </a:buClr>
                <a:buSzPts val="1700"/>
              </a:pPr>
              <a:endParaRPr sz="32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71" name="Shape 1171"/>
            <p:cNvSpPr/>
            <p:nvPr/>
          </p:nvSpPr>
          <p:spPr>
            <a:xfrm>
              <a:off x="1022350" y="4662487"/>
              <a:ext cx="862013" cy="906462"/>
            </a:xfrm>
            <a:custGeom>
              <a:avLst/>
              <a:gdLst/>
              <a:ahLst/>
              <a:cxnLst/>
              <a:rect l="0" t="0" r="0" b="0"/>
              <a:pathLst>
                <a:path w="543" h="571" extrusionOk="0">
                  <a:moveTo>
                    <a:pt x="300" y="22"/>
                  </a:moveTo>
                  <a:lnTo>
                    <a:pt x="300" y="27"/>
                  </a:lnTo>
                  <a:lnTo>
                    <a:pt x="300" y="39"/>
                  </a:lnTo>
                  <a:lnTo>
                    <a:pt x="300" y="79"/>
                  </a:lnTo>
                  <a:lnTo>
                    <a:pt x="300" y="89"/>
                  </a:lnTo>
                  <a:lnTo>
                    <a:pt x="300" y="93"/>
                  </a:lnTo>
                  <a:lnTo>
                    <a:pt x="298" y="121"/>
                  </a:lnTo>
                  <a:lnTo>
                    <a:pt x="300" y="133"/>
                  </a:lnTo>
                  <a:lnTo>
                    <a:pt x="298" y="137"/>
                  </a:lnTo>
                  <a:lnTo>
                    <a:pt x="307" y="137"/>
                  </a:lnTo>
                  <a:lnTo>
                    <a:pt x="313" y="137"/>
                  </a:lnTo>
                  <a:lnTo>
                    <a:pt x="326" y="137"/>
                  </a:lnTo>
                  <a:lnTo>
                    <a:pt x="330" y="137"/>
                  </a:lnTo>
                  <a:lnTo>
                    <a:pt x="351" y="137"/>
                  </a:lnTo>
                  <a:lnTo>
                    <a:pt x="378" y="137"/>
                  </a:lnTo>
                  <a:lnTo>
                    <a:pt x="405" y="137"/>
                  </a:lnTo>
                  <a:lnTo>
                    <a:pt x="405" y="144"/>
                  </a:lnTo>
                  <a:lnTo>
                    <a:pt x="405" y="156"/>
                  </a:lnTo>
                  <a:lnTo>
                    <a:pt x="405" y="162"/>
                  </a:lnTo>
                  <a:lnTo>
                    <a:pt x="405" y="164"/>
                  </a:lnTo>
                  <a:lnTo>
                    <a:pt x="430" y="164"/>
                  </a:lnTo>
                  <a:lnTo>
                    <a:pt x="434" y="164"/>
                  </a:lnTo>
                  <a:lnTo>
                    <a:pt x="438" y="154"/>
                  </a:lnTo>
                  <a:lnTo>
                    <a:pt x="444" y="148"/>
                  </a:lnTo>
                  <a:lnTo>
                    <a:pt x="445" y="144"/>
                  </a:lnTo>
                  <a:lnTo>
                    <a:pt x="447" y="146"/>
                  </a:lnTo>
                  <a:lnTo>
                    <a:pt x="457" y="152"/>
                  </a:lnTo>
                  <a:lnTo>
                    <a:pt x="459" y="154"/>
                  </a:lnTo>
                  <a:lnTo>
                    <a:pt x="470" y="156"/>
                  </a:lnTo>
                  <a:lnTo>
                    <a:pt x="505" y="158"/>
                  </a:lnTo>
                  <a:lnTo>
                    <a:pt x="515" y="158"/>
                  </a:lnTo>
                  <a:lnTo>
                    <a:pt x="543" y="158"/>
                  </a:lnTo>
                  <a:lnTo>
                    <a:pt x="543" y="166"/>
                  </a:lnTo>
                  <a:lnTo>
                    <a:pt x="543" y="167"/>
                  </a:lnTo>
                  <a:lnTo>
                    <a:pt x="543" y="169"/>
                  </a:lnTo>
                  <a:lnTo>
                    <a:pt x="541" y="169"/>
                  </a:lnTo>
                  <a:lnTo>
                    <a:pt x="541" y="171"/>
                  </a:lnTo>
                  <a:lnTo>
                    <a:pt x="541" y="175"/>
                  </a:lnTo>
                  <a:lnTo>
                    <a:pt x="541" y="177"/>
                  </a:lnTo>
                  <a:lnTo>
                    <a:pt x="541" y="179"/>
                  </a:lnTo>
                  <a:lnTo>
                    <a:pt x="541" y="181"/>
                  </a:lnTo>
                  <a:lnTo>
                    <a:pt x="541" y="183"/>
                  </a:lnTo>
                  <a:lnTo>
                    <a:pt x="541" y="185"/>
                  </a:lnTo>
                  <a:lnTo>
                    <a:pt x="541" y="187"/>
                  </a:lnTo>
                  <a:lnTo>
                    <a:pt x="541" y="189"/>
                  </a:lnTo>
                  <a:lnTo>
                    <a:pt x="541" y="191"/>
                  </a:lnTo>
                  <a:lnTo>
                    <a:pt x="541" y="192"/>
                  </a:lnTo>
                  <a:lnTo>
                    <a:pt x="541" y="196"/>
                  </a:lnTo>
                  <a:lnTo>
                    <a:pt x="541" y="200"/>
                  </a:lnTo>
                  <a:lnTo>
                    <a:pt x="541" y="202"/>
                  </a:lnTo>
                  <a:lnTo>
                    <a:pt x="541" y="206"/>
                  </a:lnTo>
                  <a:lnTo>
                    <a:pt x="541" y="208"/>
                  </a:lnTo>
                  <a:lnTo>
                    <a:pt x="541" y="212"/>
                  </a:lnTo>
                  <a:lnTo>
                    <a:pt x="541" y="214"/>
                  </a:lnTo>
                  <a:lnTo>
                    <a:pt x="541" y="216"/>
                  </a:lnTo>
                  <a:lnTo>
                    <a:pt x="541" y="217"/>
                  </a:lnTo>
                  <a:lnTo>
                    <a:pt x="541" y="219"/>
                  </a:lnTo>
                  <a:lnTo>
                    <a:pt x="541" y="223"/>
                  </a:lnTo>
                  <a:lnTo>
                    <a:pt x="541" y="225"/>
                  </a:lnTo>
                  <a:lnTo>
                    <a:pt x="541" y="233"/>
                  </a:lnTo>
                  <a:lnTo>
                    <a:pt x="541" y="242"/>
                  </a:lnTo>
                  <a:lnTo>
                    <a:pt x="541" y="246"/>
                  </a:lnTo>
                  <a:lnTo>
                    <a:pt x="541" y="252"/>
                  </a:lnTo>
                  <a:lnTo>
                    <a:pt x="541" y="256"/>
                  </a:lnTo>
                  <a:lnTo>
                    <a:pt x="541" y="260"/>
                  </a:lnTo>
                  <a:lnTo>
                    <a:pt x="541" y="262"/>
                  </a:lnTo>
                  <a:lnTo>
                    <a:pt x="541" y="267"/>
                  </a:lnTo>
                  <a:lnTo>
                    <a:pt x="541" y="277"/>
                  </a:lnTo>
                  <a:lnTo>
                    <a:pt x="541" y="287"/>
                  </a:lnTo>
                  <a:lnTo>
                    <a:pt x="541" y="288"/>
                  </a:lnTo>
                  <a:lnTo>
                    <a:pt x="541" y="294"/>
                  </a:lnTo>
                  <a:lnTo>
                    <a:pt x="541" y="300"/>
                  </a:lnTo>
                  <a:lnTo>
                    <a:pt x="540" y="304"/>
                  </a:lnTo>
                  <a:lnTo>
                    <a:pt x="541" y="312"/>
                  </a:lnTo>
                  <a:lnTo>
                    <a:pt x="541" y="317"/>
                  </a:lnTo>
                  <a:lnTo>
                    <a:pt x="540" y="354"/>
                  </a:lnTo>
                  <a:lnTo>
                    <a:pt x="540" y="371"/>
                  </a:lnTo>
                  <a:lnTo>
                    <a:pt x="540" y="381"/>
                  </a:lnTo>
                  <a:lnTo>
                    <a:pt x="522" y="381"/>
                  </a:lnTo>
                  <a:lnTo>
                    <a:pt x="513" y="381"/>
                  </a:lnTo>
                  <a:lnTo>
                    <a:pt x="459" y="381"/>
                  </a:lnTo>
                  <a:lnTo>
                    <a:pt x="453" y="381"/>
                  </a:lnTo>
                  <a:lnTo>
                    <a:pt x="451" y="381"/>
                  </a:lnTo>
                  <a:lnTo>
                    <a:pt x="432" y="381"/>
                  </a:lnTo>
                  <a:lnTo>
                    <a:pt x="432" y="408"/>
                  </a:lnTo>
                  <a:lnTo>
                    <a:pt x="432" y="413"/>
                  </a:lnTo>
                  <a:lnTo>
                    <a:pt x="432" y="427"/>
                  </a:lnTo>
                  <a:lnTo>
                    <a:pt x="432" y="461"/>
                  </a:lnTo>
                  <a:lnTo>
                    <a:pt x="432" y="494"/>
                  </a:lnTo>
                  <a:lnTo>
                    <a:pt x="430" y="517"/>
                  </a:lnTo>
                  <a:lnTo>
                    <a:pt x="430" y="525"/>
                  </a:lnTo>
                  <a:lnTo>
                    <a:pt x="430" y="527"/>
                  </a:lnTo>
                  <a:lnTo>
                    <a:pt x="430" y="538"/>
                  </a:lnTo>
                  <a:lnTo>
                    <a:pt x="430" y="540"/>
                  </a:lnTo>
                  <a:lnTo>
                    <a:pt x="430" y="544"/>
                  </a:lnTo>
                  <a:lnTo>
                    <a:pt x="428" y="544"/>
                  </a:lnTo>
                  <a:lnTo>
                    <a:pt x="403" y="544"/>
                  </a:lnTo>
                  <a:lnTo>
                    <a:pt x="349" y="544"/>
                  </a:lnTo>
                  <a:lnTo>
                    <a:pt x="323" y="544"/>
                  </a:lnTo>
                  <a:lnTo>
                    <a:pt x="298" y="544"/>
                  </a:lnTo>
                  <a:lnTo>
                    <a:pt x="298" y="548"/>
                  </a:lnTo>
                  <a:lnTo>
                    <a:pt x="298" y="557"/>
                  </a:lnTo>
                  <a:lnTo>
                    <a:pt x="298" y="565"/>
                  </a:lnTo>
                  <a:lnTo>
                    <a:pt x="298" y="571"/>
                  </a:lnTo>
                  <a:lnTo>
                    <a:pt x="271" y="571"/>
                  </a:lnTo>
                  <a:lnTo>
                    <a:pt x="273" y="544"/>
                  </a:lnTo>
                  <a:lnTo>
                    <a:pt x="244" y="544"/>
                  </a:lnTo>
                  <a:lnTo>
                    <a:pt x="242" y="544"/>
                  </a:lnTo>
                  <a:lnTo>
                    <a:pt x="234" y="544"/>
                  </a:lnTo>
                  <a:lnTo>
                    <a:pt x="204" y="544"/>
                  </a:lnTo>
                  <a:lnTo>
                    <a:pt x="190" y="544"/>
                  </a:lnTo>
                  <a:lnTo>
                    <a:pt x="161" y="544"/>
                  </a:lnTo>
                  <a:lnTo>
                    <a:pt x="161" y="534"/>
                  </a:lnTo>
                  <a:lnTo>
                    <a:pt x="161" y="532"/>
                  </a:lnTo>
                  <a:lnTo>
                    <a:pt x="161" y="517"/>
                  </a:lnTo>
                  <a:lnTo>
                    <a:pt x="134" y="517"/>
                  </a:lnTo>
                  <a:lnTo>
                    <a:pt x="131" y="517"/>
                  </a:lnTo>
                  <a:lnTo>
                    <a:pt x="115" y="515"/>
                  </a:lnTo>
                  <a:lnTo>
                    <a:pt x="83" y="515"/>
                  </a:lnTo>
                  <a:lnTo>
                    <a:pt x="83" y="502"/>
                  </a:lnTo>
                  <a:lnTo>
                    <a:pt x="83" y="494"/>
                  </a:lnTo>
                  <a:lnTo>
                    <a:pt x="83" y="469"/>
                  </a:lnTo>
                  <a:lnTo>
                    <a:pt x="83" y="461"/>
                  </a:lnTo>
                  <a:lnTo>
                    <a:pt x="50" y="461"/>
                  </a:lnTo>
                  <a:lnTo>
                    <a:pt x="46" y="461"/>
                  </a:lnTo>
                  <a:lnTo>
                    <a:pt x="27" y="461"/>
                  </a:lnTo>
                  <a:lnTo>
                    <a:pt x="27" y="413"/>
                  </a:lnTo>
                  <a:lnTo>
                    <a:pt x="27" y="406"/>
                  </a:lnTo>
                  <a:lnTo>
                    <a:pt x="27" y="379"/>
                  </a:lnTo>
                  <a:lnTo>
                    <a:pt x="27" y="354"/>
                  </a:lnTo>
                  <a:lnTo>
                    <a:pt x="27" y="352"/>
                  </a:lnTo>
                  <a:lnTo>
                    <a:pt x="27" y="346"/>
                  </a:lnTo>
                  <a:lnTo>
                    <a:pt x="27" y="335"/>
                  </a:lnTo>
                  <a:lnTo>
                    <a:pt x="27" y="321"/>
                  </a:lnTo>
                  <a:lnTo>
                    <a:pt x="27" y="298"/>
                  </a:lnTo>
                  <a:lnTo>
                    <a:pt x="27" y="275"/>
                  </a:lnTo>
                  <a:lnTo>
                    <a:pt x="27" y="244"/>
                  </a:lnTo>
                  <a:lnTo>
                    <a:pt x="25" y="242"/>
                  </a:lnTo>
                  <a:lnTo>
                    <a:pt x="23" y="242"/>
                  </a:lnTo>
                  <a:lnTo>
                    <a:pt x="21" y="242"/>
                  </a:lnTo>
                  <a:lnTo>
                    <a:pt x="21" y="244"/>
                  </a:lnTo>
                  <a:lnTo>
                    <a:pt x="17" y="244"/>
                  </a:lnTo>
                  <a:lnTo>
                    <a:pt x="15" y="244"/>
                  </a:lnTo>
                  <a:lnTo>
                    <a:pt x="11" y="244"/>
                  </a:lnTo>
                  <a:lnTo>
                    <a:pt x="8" y="244"/>
                  </a:lnTo>
                  <a:lnTo>
                    <a:pt x="4" y="244"/>
                  </a:lnTo>
                  <a:lnTo>
                    <a:pt x="0" y="244"/>
                  </a:lnTo>
                  <a:lnTo>
                    <a:pt x="0" y="189"/>
                  </a:lnTo>
                  <a:lnTo>
                    <a:pt x="0" y="181"/>
                  </a:lnTo>
                  <a:lnTo>
                    <a:pt x="0" y="152"/>
                  </a:lnTo>
                  <a:lnTo>
                    <a:pt x="0" y="135"/>
                  </a:lnTo>
                  <a:lnTo>
                    <a:pt x="0" y="114"/>
                  </a:lnTo>
                  <a:lnTo>
                    <a:pt x="0" y="106"/>
                  </a:lnTo>
                  <a:lnTo>
                    <a:pt x="0" y="66"/>
                  </a:lnTo>
                  <a:lnTo>
                    <a:pt x="0" y="54"/>
                  </a:lnTo>
                  <a:lnTo>
                    <a:pt x="6" y="54"/>
                  </a:lnTo>
                  <a:lnTo>
                    <a:pt x="13" y="54"/>
                  </a:lnTo>
                  <a:lnTo>
                    <a:pt x="27" y="54"/>
                  </a:lnTo>
                  <a:lnTo>
                    <a:pt x="54" y="54"/>
                  </a:lnTo>
                  <a:lnTo>
                    <a:pt x="81" y="54"/>
                  </a:lnTo>
                  <a:lnTo>
                    <a:pt x="92" y="54"/>
                  </a:lnTo>
                  <a:lnTo>
                    <a:pt x="107" y="54"/>
                  </a:lnTo>
                  <a:lnTo>
                    <a:pt x="107" y="25"/>
                  </a:lnTo>
                  <a:lnTo>
                    <a:pt x="107" y="18"/>
                  </a:lnTo>
                  <a:lnTo>
                    <a:pt x="107" y="0"/>
                  </a:lnTo>
                  <a:lnTo>
                    <a:pt x="111" y="0"/>
                  </a:lnTo>
                  <a:lnTo>
                    <a:pt x="115" y="0"/>
                  </a:lnTo>
                  <a:lnTo>
                    <a:pt x="123" y="0"/>
                  </a:lnTo>
                  <a:lnTo>
                    <a:pt x="131" y="0"/>
                  </a:lnTo>
                  <a:lnTo>
                    <a:pt x="132" y="0"/>
                  </a:lnTo>
                  <a:lnTo>
                    <a:pt x="134" y="0"/>
                  </a:lnTo>
                  <a:lnTo>
                    <a:pt x="138" y="0"/>
                  </a:lnTo>
                  <a:lnTo>
                    <a:pt x="142" y="0"/>
                  </a:lnTo>
                  <a:lnTo>
                    <a:pt x="148" y="0"/>
                  </a:lnTo>
                  <a:lnTo>
                    <a:pt x="154" y="0"/>
                  </a:lnTo>
                  <a:lnTo>
                    <a:pt x="163" y="0"/>
                  </a:lnTo>
                  <a:lnTo>
                    <a:pt x="165" y="0"/>
                  </a:lnTo>
                  <a:lnTo>
                    <a:pt x="169" y="0"/>
                  </a:lnTo>
                  <a:lnTo>
                    <a:pt x="171" y="0"/>
                  </a:lnTo>
                  <a:lnTo>
                    <a:pt x="173" y="0"/>
                  </a:lnTo>
                  <a:lnTo>
                    <a:pt x="177" y="0"/>
                  </a:lnTo>
                  <a:lnTo>
                    <a:pt x="179" y="0"/>
                  </a:lnTo>
                  <a:lnTo>
                    <a:pt x="182" y="0"/>
                  </a:lnTo>
                  <a:lnTo>
                    <a:pt x="184" y="0"/>
                  </a:lnTo>
                  <a:lnTo>
                    <a:pt x="188" y="0"/>
                  </a:lnTo>
                  <a:lnTo>
                    <a:pt x="196" y="0"/>
                  </a:lnTo>
                  <a:lnTo>
                    <a:pt x="202" y="0"/>
                  </a:lnTo>
                  <a:lnTo>
                    <a:pt x="205" y="0"/>
                  </a:lnTo>
                  <a:lnTo>
                    <a:pt x="207" y="0"/>
                  </a:lnTo>
                  <a:lnTo>
                    <a:pt x="209" y="0"/>
                  </a:lnTo>
                  <a:lnTo>
                    <a:pt x="215" y="0"/>
                  </a:lnTo>
                  <a:lnTo>
                    <a:pt x="217" y="0"/>
                  </a:lnTo>
                  <a:lnTo>
                    <a:pt x="236" y="0"/>
                  </a:lnTo>
                  <a:lnTo>
                    <a:pt x="240" y="0"/>
                  </a:lnTo>
                  <a:lnTo>
                    <a:pt x="257" y="0"/>
                  </a:lnTo>
                  <a:lnTo>
                    <a:pt x="257" y="12"/>
                  </a:lnTo>
                  <a:lnTo>
                    <a:pt x="257" y="14"/>
                  </a:lnTo>
                  <a:lnTo>
                    <a:pt x="284" y="14"/>
                  </a:lnTo>
                  <a:lnTo>
                    <a:pt x="286" y="14"/>
                  </a:lnTo>
                  <a:lnTo>
                    <a:pt x="290" y="14"/>
                  </a:lnTo>
                  <a:lnTo>
                    <a:pt x="292" y="14"/>
                  </a:lnTo>
                  <a:lnTo>
                    <a:pt x="298" y="14"/>
                  </a:lnTo>
                  <a:lnTo>
                    <a:pt x="300" y="14"/>
                  </a:lnTo>
                  <a:lnTo>
                    <a:pt x="300" y="22"/>
                  </a:lnTo>
                </a:path>
              </a:pathLst>
            </a:custGeom>
            <a:noFill/>
            <a:ln w="9525" cap="sq" cmpd="sng">
              <a:solidFill>
                <a:srgbClr val="000000"/>
              </a:solidFill>
              <a:prstDash val="solid"/>
              <a:miter lim="8000"/>
              <a:headEnd type="none" w="sm" len="sm"/>
              <a:tailEnd type="none" w="sm" len="sm"/>
            </a:ln>
          </p:spPr>
          <p:txBody>
            <a:bodyPr spcFirstLastPara="1" wrap="square" lIns="81609" tIns="40781" rIns="81609" bIns="40781" anchor="t" anchorCtr="0">
              <a:noAutofit/>
            </a:bodyPr>
            <a:lstStyle/>
            <a:p>
              <a:pPr>
                <a:buClr>
                  <a:srgbClr val="000000"/>
                </a:buClr>
                <a:buSzPts val="1700"/>
              </a:pPr>
              <a:endParaRPr sz="32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72" name="Shape 1172"/>
            <p:cNvSpPr/>
            <p:nvPr/>
          </p:nvSpPr>
          <p:spPr>
            <a:xfrm>
              <a:off x="985837" y="3333750"/>
              <a:ext cx="576262" cy="487362"/>
            </a:xfrm>
            <a:custGeom>
              <a:avLst/>
              <a:gdLst/>
              <a:ahLst/>
              <a:cxnLst/>
              <a:rect l="0" t="0" r="0" b="0"/>
              <a:pathLst>
                <a:path w="363" h="307" extrusionOk="0">
                  <a:moveTo>
                    <a:pt x="346" y="2"/>
                  </a:moveTo>
                  <a:lnTo>
                    <a:pt x="349" y="2"/>
                  </a:lnTo>
                  <a:lnTo>
                    <a:pt x="349" y="29"/>
                  </a:lnTo>
                  <a:lnTo>
                    <a:pt x="349" y="31"/>
                  </a:lnTo>
                  <a:lnTo>
                    <a:pt x="349" y="42"/>
                  </a:lnTo>
                  <a:lnTo>
                    <a:pt x="349" y="52"/>
                  </a:lnTo>
                  <a:lnTo>
                    <a:pt x="349" y="54"/>
                  </a:lnTo>
                  <a:lnTo>
                    <a:pt x="349" y="77"/>
                  </a:lnTo>
                  <a:lnTo>
                    <a:pt x="349" y="83"/>
                  </a:lnTo>
                  <a:lnTo>
                    <a:pt x="359" y="83"/>
                  </a:lnTo>
                  <a:lnTo>
                    <a:pt x="363" y="83"/>
                  </a:lnTo>
                  <a:lnTo>
                    <a:pt x="363" y="85"/>
                  </a:lnTo>
                  <a:lnTo>
                    <a:pt x="363" y="106"/>
                  </a:lnTo>
                  <a:lnTo>
                    <a:pt x="363" y="111"/>
                  </a:lnTo>
                  <a:lnTo>
                    <a:pt x="357" y="111"/>
                  </a:lnTo>
                  <a:lnTo>
                    <a:pt x="349" y="111"/>
                  </a:lnTo>
                  <a:lnTo>
                    <a:pt x="349" y="113"/>
                  </a:lnTo>
                  <a:lnTo>
                    <a:pt x="349" y="131"/>
                  </a:lnTo>
                  <a:lnTo>
                    <a:pt x="349" y="136"/>
                  </a:lnTo>
                  <a:lnTo>
                    <a:pt x="349" y="150"/>
                  </a:lnTo>
                  <a:lnTo>
                    <a:pt x="349" y="179"/>
                  </a:lnTo>
                  <a:lnTo>
                    <a:pt x="353" y="179"/>
                  </a:lnTo>
                  <a:lnTo>
                    <a:pt x="357" y="179"/>
                  </a:lnTo>
                  <a:lnTo>
                    <a:pt x="361" y="179"/>
                  </a:lnTo>
                  <a:lnTo>
                    <a:pt x="361" y="188"/>
                  </a:lnTo>
                  <a:lnTo>
                    <a:pt x="361" y="192"/>
                  </a:lnTo>
                  <a:lnTo>
                    <a:pt x="357" y="192"/>
                  </a:lnTo>
                  <a:lnTo>
                    <a:pt x="353" y="192"/>
                  </a:lnTo>
                  <a:lnTo>
                    <a:pt x="349" y="192"/>
                  </a:lnTo>
                  <a:lnTo>
                    <a:pt x="347" y="192"/>
                  </a:lnTo>
                  <a:lnTo>
                    <a:pt x="347" y="194"/>
                  </a:lnTo>
                  <a:lnTo>
                    <a:pt x="347" y="213"/>
                  </a:lnTo>
                  <a:lnTo>
                    <a:pt x="347" y="219"/>
                  </a:lnTo>
                  <a:lnTo>
                    <a:pt x="340" y="219"/>
                  </a:lnTo>
                  <a:lnTo>
                    <a:pt x="336" y="219"/>
                  </a:lnTo>
                  <a:lnTo>
                    <a:pt x="321" y="219"/>
                  </a:lnTo>
                  <a:lnTo>
                    <a:pt x="321" y="246"/>
                  </a:lnTo>
                  <a:lnTo>
                    <a:pt x="294" y="246"/>
                  </a:lnTo>
                  <a:lnTo>
                    <a:pt x="288" y="246"/>
                  </a:lnTo>
                  <a:lnTo>
                    <a:pt x="273" y="246"/>
                  </a:lnTo>
                  <a:lnTo>
                    <a:pt x="267" y="246"/>
                  </a:lnTo>
                  <a:lnTo>
                    <a:pt x="265" y="261"/>
                  </a:lnTo>
                  <a:lnTo>
                    <a:pt x="265" y="263"/>
                  </a:lnTo>
                  <a:lnTo>
                    <a:pt x="265" y="267"/>
                  </a:lnTo>
                  <a:lnTo>
                    <a:pt x="265" y="269"/>
                  </a:lnTo>
                  <a:lnTo>
                    <a:pt x="265" y="273"/>
                  </a:lnTo>
                  <a:lnTo>
                    <a:pt x="263" y="273"/>
                  </a:lnTo>
                  <a:lnTo>
                    <a:pt x="259" y="273"/>
                  </a:lnTo>
                  <a:lnTo>
                    <a:pt x="257" y="273"/>
                  </a:lnTo>
                  <a:lnTo>
                    <a:pt x="255" y="273"/>
                  </a:lnTo>
                  <a:lnTo>
                    <a:pt x="253" y="273"/>
                  </a:lnTo>
                  <a:lnTo>
                    <a:pt x="253" y="296"/>
                  </a:lnTo>
                  <a:lnTo>
                    <a:pt x="242" y="296"/>
                  </a:lnTo>
                  <a:lnTo>
                    <a:pt x="242" y="307"/>
                  </a:lnTo>
                  <a:lnTo>
                    <a:pt x="227" y="307"/>
                  </a:lnTo>
                  <a:lnTo>
                    <a:pt x="215" y="307"/>
                  </a:lnTo>
                  <a:lnTo>
                    <a:pt x="215" y="296"/>
                  </a:lnTo>
                  <a:lnTo>
                    <a:pt x="159" y="296"/>
                  </a:lnTo>
                  <a:lnTo>
                    <a:pt x="130" y="296"/>
                  </a:lnTo>
                  <a:lnTo>
                    <a:pt x="106" y="296"/>
                  </a:lnTo>
                  <a:lnTo>
                    <a:pt x="79" y="296"/>
                  </a:lnTo>
                  <a:lnTo>
                    <a:pt x="52" y="296"/>
                  </a:lnTo>
                  <a:lnTo>
                    <a:pt x="23" y="296"/>
                  </a:lnTo>
                  <a:lnTo>
                    <a:pt x="21" y="296"/>
                  </a:lnTo>
                  <a:lnTo>
                    <a:pt x="0" y="296"/>
                  </a:lnTo>
                  <a:lnTo>
                    <a:pt x="0" y="284"/>
                  </a:lnTo>
                  <a:lnTo>
                    <a:pt x="0" y="273"/>
                  </a:lnTo>
                  <a:lnTo>
                    <a:pt x="2" y="273"/>
                  </a:lnTo>
                  <a:lnTo>
                    <a:pt x="10" y="273"/>
                  </a:lnTo>
                  <a:lnTo>
                    <a:pt x="19" y="273"/>
                  </a:lnTo>
                  <a:lnTo>
                    <a:pt x="21" y="273"/>
                  </a:lnTo>
                  <a:lnTo>
                    <a:pt x="21" y="263"/>
                  </a:lnTo>
                  <a:lnTo>
                    <a:pt x="21" y="259"/>
                  </a:lnTo>
                  <a:lnTo>
                    <a:pt x="21" y="257"/>
                  </a:lnTo>
                  <a:lnTo>
                    <a:pt x="21" y="256"/>
                  </a:lnTo>
                  <a:lnTo>
                    <a:pt x="21" y="248"/>
                  </a:lnTo>
                  <a:lnTo>
                    <a:pt x="21" y="242"/>
                  </a:lnTo>
                  <a:lnTo>
                    <a:pt x="21" y="229"/>
                  </a:lnTo>
                  <a:lnTo>
                    <a:pt x="21" y="225"/>
                  </a:lnTo>
                  <a:lnTo>
                    <a:pt x="21" y="219"/>
                  </a:lnTo>
                  <a:lnTo>
                    <a:pt x="21" y="217"/>
                  </a:lnTo>
                  <a:lnTo>
                    <a:pt x="23" y="209"/>
                  </a:lnTo>
                  <a:lnTo>
                    <a:pt x="23" y="190"/>
                  </a:lnTo>
                  <a:lnTo>
                    <a:pt x="23" y="179"/>
                  </a:lnTo>
                  <a:lnTo>
                    <a:pt x="23" y="163"/>
                  </a:lnTo>
                  <a:lnTo>
                    <a:pt x="23" y="138"/>
                  </a:lnTo>
                  <a:lnTo>
                    <a:pt x="23" y="133"/>
                  </a:lnTo>
                  <a:lnTo>
                    <a:pt x="23" y="108"/>
                  </a:lnTo>
                  <a:lnTo>
                    <a:pt x="25" y="75"/>
                  </a:lnTo>
                  <a:lnTo>
                    <a:pt x="25" y="63"/>
                  </a:lnTo>
                  <a:lnTo>
                    <a:pt x="25" y="54"/>
                  </a:lnTo>
                  <a:lnTo>
                    <a:pt x="25" y="48"/>
                  </a:lnTo>
                  <a:lnTo>
                    <a:pt x="25" y="29"/>
                  </a:lnTo>
                  <a:lnTo>
                    <a:pt x="25" y="27"/>
                  </a:lnTo>
                  <a:lnTo>
                    <a:pt x="25" y="8"/>
                  </a:lnTo>
                  <a:lnTo>
                    <a:pt x="25" y="0"/>
                  </a:lnTo>
                  <a:lnTo>
                    <a:pt x="33" y="0"/>
                  </a:lnTo>
                  <a:lnTo>
                    <a:pt x="77" y="0"/>
                  </a:lnTo>
                  <a:lnTo>
                    <a:pt x="79" y="0"/>
                  </a:lnTo>
                  <a:lnTo>
                    <a:pt x="132" y="2"/>
                  </a:lnTo>
                  <a:lnTo>
                    <a:pt x="180" y="2"/>
                  </a:lnTo>
                  <a:lnTo>
                    <a:pt x="184" y="2"/>
                  </a:lnTo>
                  <a:lnTo>
                    <a:pt x="186" y="2"/>
                  </a:lnTo>
                  <a:lnTo>
                    <a:pt x="236" y="2"/>
                  </a:lnTo>
                  <a:lnTo>
                    <a:pt x="240" y="2"/>
                  </a:lnTo>
                  <a:lnTo>
                    <a:pt x="253" y="2"/>
                  </a:lnTo>
                  <a:lnTo>
                    <a:pt x="257" y="2"/>
                  </a:lnTo>
                  <a:lnTo>
                    <a:pt x="265" y="2"/>
                  </a:lnTo>
                  <a:lnTo>
                    <a:pt x="276" y="2"/>
                  </a:lnTo>
                  <a:lnTo>
                    <a:pt x="307" y="2"/>
                  </a:lnTo>
                  <a:lnTo>
                    <a:pt x="346" y="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81609" tIns="40781" rIns="81609" bIns="40781" anchor="t" anchorCtr="0">
              <a:noAutofit/>
            </a:bodyPr>
            <a:lstStyle/>
            <a:p>
              <a:pPr>
                <a:buClr>
                  <a:srgbClr val="000000"/>
                </a:buClr>
                <a:buSzPts val="1700"/>
              </a:pPr>
              <a:endParaRPr sz="32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73" name="Shape 1173"/>
            <p:cNvSpPr/>
            <p:nvPr/>
          </p:nvSpPr>
          <p:spPr>
            <a:xfrm>
              <a:off x="985837" y="3333750"/>
              <a:ext cx="576262" cy="487362"/>
            </a:xfrm>
            <a:custGeom>
              <a:avLst/>
              <a:gdLst/>
              <a:ahLst/>
              <a:cxnLst/>
              <a:rect l="0" t="0" r="0" b="0"/>
              <a:pathLst>
                <a:path w="363" h="307" extrusionOk="0">
                  <a:moveTo>
                    <a:pt x="347" y="2"/>
                  </a:moveTo>
                  <a:lnTo>
                    <a:pt x="349" y="2"/>
                  </a:lnTo>
                  <a:lnTo>
                    <a:pt x="349" y="29"/>
                  </a:lnTo>
                  <a:lnTo>
                    <a:pt x="349" y="31"/>
                  </a:lnTo>
                  <a:lnTo>
                    <a:pt x="349" y="42"/>
                  </a:lnTo>
                  <a:lnTo>
                    <a:pt x="349" y="52"/>
                  </a:lnTo>
                  <a:lnTo>
                    <a:pt x="349" y="54"/>
                  </a:lnTo>
                  <a:lnTo>
                    <a:pt x="349" y="77"/>
                  </a:lnTo>
                  <a:lnTo>
                    <a:pt x="349" y="83"/>
                  </a:lnTo>
                  <a:lnTo>
                    <a:pt x="359" y="83"/>
                  </a:lnTo>
                  <a:lnTo>
                    <a:pt x="363" y="83"/>
                  </a:lnTo>
                  <a:lnTo>
                    <a:pt x="363" y="85"/>
                  </a:lnTo>
                  <a:lnTo>
                    <a:pt x="363" y="106"/>
                  </a:lnTo>
                  <a:lnTo>
                    <a:pt x="363" y="111"/>
                  </a:lnTo>
                  <a:lnTo>
                    <a:pt x="357" y="111"/>
                  </a:lnTo>
                  <a:lnTo>
                    <a:pt x="349" y="111"/>
                  </a:lnTo>
                  <a:lnTo>
                    <a:pt x="349" y="113"/>
                  </a:lnTo>
                  <a:lnTo>
                    <a:pt x="349" y="131"/>
                  </a:lnTo>
                  <a:lnTo>
                    <a:pt x="349" y="136"/>
                  </a:lnTo>
                  <a:lnTo>
                    <a:pt x="349" y="150"/>
                  </a:lnTo>
                  <a:lnTo>
                    <a:pt x="349" y="179"/>
                  </a:lnTo>
                  <a:lnTo>
                    <a:pt x="353" y="179"/>
                  </a:lnTo>
                  <a:lnTo>
                    <a:pt x="357" y="179"/>
                  </a:lnTo>
                  <a:lnTo>
                    <a:pt x="361" y="179"/>
                  </a:lnTo>
                  <a:lnTo>
                    <a:pt x="361" y="188"/>
                  </a:lnTo>
                  <a:lnTo>
                    <a:pt x="361" y="192"/>
                  </a:lnTo>
                  <a:lnTo>
                    <a:pt x="357" y="192"/>
                  </a:lnTo>
                  <a:lnTo>
                    <a:pt x="353" y="192"/>
                  </a:lnTo>
                  <a:lnTo>
                    <a:pt x="349" y="192"/>
                  </a:lnTo>
                  <a:lnTo>
                    <a:pt x="347" y="192"/>
                  </a:lnTo>
                  <a:lnTo>
                    <a:pt x="347" y="194"/>
                  </a:lnTo>
                  <a:lnTo>
                    <a:pt x="347" y="213"/>
                  </a:lnTo>
                  <a:lnTo>
                    <a:pt x="347" y="219"/>
                  </a:lnTo>
                  <a:lnTo>
                    <a:pt x="340" y="219"/>
                  </a:lnTo>
                  <a:lnTo>
                    <a:pt x="336" y="219"/>
                  </a:lnTo>
                  <a:lnTo>
                    <a:pt x="321" y="219"/>
                  </a:lnTo>
                  <a:lnTo>
                    <a:pt x="321" y="246"/>
                  </a:lnTo>
                  <a:lnTo>
                    <a:pt x="294" y="246"/>
                  </a:lnTo>
                  <a:lnTo>
                    <a:pt x="288" y="246"/>
                  </a:lnTo>
                  <a:lnTo>
                    <a:pt x="273" y="246"/>
                  </a:lnTo>
                  <a:lnTo>
                    <a:pt x="267" y="246"/>
                  </a:lnTo>
                  <a:lnTo>
                    <a:pt x="265" y="261"/>
                  </a:lnTo>
                  <a:lnTo>
                    <a:pt x="265" y="263"/>
                  </a:lnTo>
                  <a:lnTo>
                    <a:pt x="265" y="267"/>
                  </a:lnTo>
                  <a:lnTo>
                    <a:pt x="265" y="269"/>
                  </a:lnTo>
                  <a:lnTo>
                    <a:pt x="265" y="273"/>
                  </a:lnTo>
                  <a:lnTo>
                    <a:pt x="263" y="273"/>
                  </a:lnTo>
                  <a:lnTo>
                    <a:pt x="259" y="273"/>
                  </a:lnTo>
                  <a:lnTo>
                    <a:pt x="257" y="273"/>
                  </a:lnTo>
                  <a:lnTo>
                    <a:pt x="255" y="273"/>
                  </a:lnTo>
                  <a:lnTo>
                    <a:pt x="253" y="273"/>
                  </a:lnTo>
                  <a:lnTo>
                    <a:pt x="253" y="296"/>
                  </a:lnTo>
                  <a:lnTo>
                    <a:pt x="242" y="296"/>
                  </a:lnTo>
                  <a:lnTo>
                    <a:pt x="242" y="307"/>
                  </a:lnTo>
                  <a:lnTo>
                    <a:pt x="227" y="307"/>
                  </a:lnTo>
                  <a:lnTo>
                    <a:pt x="215" y="307"/>
                  </a:lnTo>
                  <a:lnTo>
                    <a:pt x="215" y="296"/>
                  </a:lnTo>
                  <a:lnTo>
                    <a:pt x="159" y="296"/>
                  </a:lnTo>
                  <a:lnTo>
                    <a:pt x="130" y="296"/>
                  </a:lnTo>
                  <a:lnTo>
                    <a:pt x="106" y="296"/>
                  </a:lnTo>
                  <a:lnTo>
                    <a:pt x="79" y="296"/>
                  </a:lnTo>
                  <a:lnTo>
                    <a:pt x="52" y="296"/>
                  </a:lnTo>
                  <a:lnTo>
                    <a:pt x="23" y="296"/>
                  </a:lnTo>
                  <a:lnTo>
                    <a:pt x="21" y="296"/>
                  </a:lnTo>
                  <a:lnTo>
                    <a:pt x="0" y="296"/>
                  </a:lnTo>
                  <a:lnTo>
                    <a:pt x="0" y="284"/>
                  </a:lnTo>
                  <a:lnTo>
                    <a:pt x="0" y="273"/>
                  </a:lnTo>
                  <a:lnTo>
                    <a:pt x="2" y="273"/>
                  </a:lnTo>
                  <a:lnTo>
                    <a:pt x="10" y="273"/>
                  </a:lnTo>
                  <a:lnTo>
                    <a:pt x="19" y="273"/>
                  </a:lnTo>
                  <a:lnTo>
                    <a:pt x="21" y="273"/>
                  </a:lnTo>
                  <a:lnTo>
                    <a:pt x="21" y="263"/>
                  </a:lnTo>
                  <a:lnTo>
                    <a:pt x="21" y="259"/>
                  </a:lnTo>
                  <a:lnTo>
                    <a:pt x="21" y="257"/>
                  </a:lnTo>
                  <a:lnTo>
                    <a:pt x="21" y="256"/>
                  </a:lnTo>
                  <a:lnTo>
                    <a:pt x="21" y="248"/>
                  </a:lnTo>
                  <a:lnTo>
                    <a:pt x="21" y="242"/>
                  </a:lnTo>
                  <a:lnTo>
                    <a:pt x="21" y="229"/>
                  </a:lnTo>
                  <a:lnTo>
                    <a:pt x="21" y="225"/>
                  </a:lnTo>
                  <a:lnTo>
                    <a:pt x="21" y="219"/>
                  </a:lnTo>
                  <a:lnTo>
                    <a:pt x="21" y="217"/>
                  </a:lnTo>
                  <a:lnTo>
                    <a:pt x="23" y="209"/>
                  </a:lnTo>
                  <a:lnTo>
                    <a:pt x="23" y="190"/>
                  </a:lnTo>
                  <a:lnTo>
                    <a:pt x="23" y="179"/>
                  </a:lnTo>
                  <a:lnTo>
                    <a:pt x="23" y="163"/>
                  </a:lnTo>
                  <a:lnTo>
                    <a:pt x="23" y="138"/>
                  </a:lnTo>
                  <a:lnTo>
                    <a:pt x="23" y="133"/>
                  </a:lnTo>
                  <a:lnTo>
                    <a:pt x="23" y="108"/>
                  </a:lnTo>
                  <a:lnTo>
                    <a:pt x="25" y="75"/>
                  </a:lnTo>
                  <a:lnTo>
                    <a:pt x="25" y="63"/>
                  </a:lnTo>
                  <a:lnTo>
                    <a:pt x="25" y="54"/>
                  </a:lnTo>
                  <a:lnTo>
                    <a:pt x="25" y="48"/>
                  </a:lnTo>
                  <a:lnTo>
                    <a:pt x="25" y="29"/>
                  </a:lnTo>
                  <a:lnTo>
                    <a:pt x="25" y="27"/>
                  </a:lnTo>
                  <a:lnTo>
                    <a:pt x="25" y="8"/>
                  </a:lnTo>
                  <a:lnTo>
                    <a:pt x="25" y="0"/>
                  </a:lnTo>
                  <a:lnTo>
                    <a:pt x="33" y="0"/>
                  </a:lnTo>
                  <a:lnTo>
                    <a:pt x="77" y="0"/>
                  </a:lnTo>
                  <a:lnTo>
                    <a:pt x="79" y="0"/>
                  </a:lnTo>
                  <a:lnTo>
                    <a:pt x="132" y="2"/>
                  </a:lnTo>
                  <a:lnTo>
                    <a:pt x="180" y="2"/>
                  </a:lnTo>
                  <a:lnTo>
                    <a:pt x="184" y="2"/>
                  </a:lnTo>
                  <a:lnTo>
                    <a:pt x="186" y="2"/>
                  </a:lnTo>
                  <a:lnTo>
                    <a:pt x="236" y="2"/>
                  </a:lnTo>
                  <a:lnTo>
                    <a:pt x="240" y="2"/>
                  </a:lnTo>
                  <a:lnTo>
                    <a:pt x="253" y="2"/>
                  </a:lnTo>
                  <a:lnTo>
                    <a:pt x="257" y="2"/>
                  </a:lnTo>
                  <a:lnTo>
                    <a:pt x="265" y="2"/>
                  </a:lnTo>
                  <a:lnTo>
                    <a:pt x="276" y="2"/>
                  </a:lnTo>
                  <a:lnTo>
                    <a:pt x="307" y="2"/>
                  </a:lnTo>
                  <a:lnTo>
                    <a:pt x="346" y="2"/>
                  </a:lnTo>
                  <a:lnTo>
                    <a:pt x="347" y="2"/>
                  </a:lnTo>
                </a:path>
              </a:pathLst>
            </a:custGeom>
            <a:noFill/>
            <a:ln w="9525" cap="sq" cmpd="sng">
              <a:solidFill>
                <a:srgbClr val="000000"/>
              </a:solidFill>
              <a:prstDash val="solid"/>
              <a:miter lim="8000"/>
              <a:headEnd type="none" w="sm" len="sm"/>
              <a:tailEnd type="none" w="sm" len="sm"/>
            </a:ln>
          </p:spPr>
          <p:txBody>
            <a:bodyPr spcFirstLastPara="1" wrap="square" lIns="81609" tIns="40781" rIns="81609" bIns="40781" anchor="t" anchorCtr="0">
              <a:noAutofit/>
            </a:bodyPr>
            <a:lstStyle/>
            <a:p>
              <a:pPr>
                <a:buClr>
                  <a:srgbClr val="000000"/>
                </a:buClr>
                <a:buSzPts val="1700"/>
              </a:pPr>
              <a:endParaRPr sz="32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74" name="Shape 1174"/>
            <p:cNvSpPr/>
            <p:nvPr/>
          </p:nvSpPr>
          <p:spPr>
            <a:xfrm>
              <a:off x="1525587" y="3817937"/>
              <a:ext cx="661986" cy="458787"/>
            </a:xfrm>
            <a:custGeom>
              <a:avLst/>
              <a:gdLst/>
              <a:ahLst/>
              <a:cxnLst/>
              <a:rect l="0" t="0" r="0" b="0"/>
              <a:pathLst>
                <a:path w="417" h="289" extrusionOk="0">
                  <a:moveTo>
                    <a:pt x="417" y="287"/>
                  </a:moveTo>
                  <a:lnTo>
                    <a:pt x="415" y="287"/>
                  </a:lnTo>
                  <a:lnTo>
                    <a:pt x="413" y="287"/>
                  </a:lnTo>
                  <a:lnTo>
                    <a:pt x="403" y="287"/>
                  </a:lnTo>
                  <a:lnTo>
                    <a:pt x="395" y="287"/>
                  </a:lnTo>
                  <a:lnTo>
                    <a:pt x="388" y="287"/>
                  </a:lnTo>
                  <a:lnTo>
                    <a:pt x="384" y="287"/>
                  </a:lnTo>
                  <a:lnTo>
                    <a:pt x="374" y="287"/>
                  </a:lnTo>
                  <a:lnTo>
                    <a:pt x="370" y="287"/>
                  </a:lnTo>
                  <a:lnTo>
                    <a:pt x="363" y="287"/>
                  </a:lnTo>
                  <a:lnTo>
                    <a:pt x="359" y="287"/>
                  </a:lnTo>
                  <a:lnTo>
                    <a:pt x="355" y="287"/>
                  </a:lnTo>
                  <a:lnTo>
                    <a:pt x="351" y="287"/>
                  </a:lnTo>
                  <a:lnTo>
                    <a:pt x="349" y="287"/>
                  </a:lnTo>
                  <a:lnTo>
                    <a:pt x="345" y="287"/>
                  </a:lnTo>
                  <a:lnTo>
                    <a:pt x="342" y="285"/>
                  </a:lnTo>
                  <a:lnTo>
                    <a:pt x="340" y="285"/>
                  </a:lnTo>
                  <a:lnTo>
                    <a:pt x="338" y="285"/>
                  </a:lnTo>
                  <a:lnTo>
                    <a:pt x="336" y="285"/>
                  </a:lnTo>
                  <a:lnTo>
                    <a:pt x="334" y="285"/>
                  </a:lnTo>
                  <a:lnTo>
                    <a:pt x="328" y="285"/>
                  </a:lnTo>
                  <a:lnTo>
                    <a:pt x="334" y="285"/>
                  </a:lnTo>
                  <a:lnTo>
                    <a:pt x="336" y="285"/>
                  </a:lnTo>
                  <a:lnTo>
                    <a:pt x="334" y="287"/>
                  </a:lnTo>
                  <a:lnTo>
                    <a:pt x="330" y="287"/>
                  </a:lnTo>
                  <a:lnTo>
                    <a:pt x="328" y="287"/>
                  </a:lnTo>
                  <a:lnTo>
                    <a:pt x="326" y="287"/>
                  </a:lnTo>
                  <a:lnTo>
                    <a:pt x="322" y="287"/>
                  </a:lnTo>
                  <a:lnTo>
                    <a:pt x="317" y="287"/>
                  </a:lnTo>
                  <a:lnTo>
                    <a:pt x="315" y="287"/>
                  </a:lnTo>
                  <a:lnTo>
                    <a:pt x="313" y="287"/>
                  </a:lnTo>
                  <a:lnTo>
                    <a:pt x="309" y="287"/>
                  </a:lnTo>
                  <a:lnTo>
                    <a:pt x="307" y="287"/>
                  </a:lnTo>
                  <a:lnTo>
                    <a:pt x="303" y="287"/>
                  </a:lnTo>
                  <a:lnTo>
                    <a:pt x="303" y="285"/>
                  </a:lnTo>
                  <a:lnTo>
                    <a:pt x="301" y="285"/>
                  </a:lnTo>
                  <a:lnTo>
                    <a:pt x="297" y="285"/>
                  </a:lnTo>
                  <a:lnTo>
                    <a:pt x="294" y="287"/>
                  </a:lnTo>
                  <a:lnTo>
                    <a:pt x="292" y="287"/>
                  </a:lnTo>
                  <a:lnTo>
                    <a:pt x="288" y="287"/>
                  </a:lnTo>
                  <a:lnTo>
                    <a:pt x="286" y="289"/>
                  </a:lnTo>
                  <a:lnTo>
                    <a:pt x="284" y="289"/>
                  </a:lnTo>
                  <a:lnTo>
                    <a:pt x="278" y="287"/>
                  </a:lnTo>
                  <a:lnTo>
                    <a:pt x="265" y="287"/>
                  </a:lnTo>
                  <a:lnTo>
                    <a:pt x="263" y="287"/>
                  </a:lnTo>
                  <a:lnTo>
                    <a:pt x="259" y="285"/>
                  </a:lnTo>
                  <a:lnTo>
                    <a:pt x="253" y="287"/>
                  </a:lnTo>
                  <a:lnTo>
                    <a:pt x="251" y="287"/>
                  </a:lnTo>
                  <a:lnTo>
                    <a:pt x="249" y="287"/>
                  </a:lnTo>
                  <a:lnTo>
                    <a:pt x="246" y="287"/>
                  </a:lnTo>
                  <a:lnTo>
                    <a:pt x="244" y="287"/>
                  </a:lnTo>
                  <a:lnTo>
                    <a:pt x="242" y="287"/>
                  </a:lnTo>
                  <a:lnTo>
                    <a:pt x="236" y="287"/>
                  </a:lnTo>
                  <a:lnTo>
                    <a:pt x="234" y="287"/>
                  </a:lnTo>
                  <a:lnTo>
                    <a:pt x="230" y="287"/>
                  </a:lnTo>
                  <a:lnTo>
                    <a:pt x="224" y="285"/>
                  </a:lnTo>
                  <a:lnTo>
                    <a:pt x="207" y="287"/>
                  </a:lnTo>
                  <a:lnTo>
                    <a:pt x="198" y="287"/>
                  </a:lnTo>
                  <a:lnTo>
                    <a:pt x="194" y="287"/>
                  </a:lnTo>
                  <a:lnTo>
                    <a:pt x="188" y="285"/>
                  </a:lnTo>
                  <a:lnTo>
                    <a:pt x="186" y="285"/>
                  </a:lnTo>
                  <a:lnTo>
                    <a:pt x="184" y="285"/>
                  </a:lnTo>
                  <a:lnTo>
                    <a:pt x="180" y="287"/>
                  </a:lnTo>
                  <a:lnTo>
                    <a:pt x="178" y="287"/>
                  </a:lnTo>
                  <a:lnTo>
                    <a:pt x="173" y="285"/>
                  </a:lnTo>
                  <a:lnTo>
                    <a:pt x="171" y="285"/>
                  </a:lnTo>
                  <a:lnTo>
                    <a:pt x="169" y="285"/>
                  </a:lnTo>
                  <a:lnTo>
                    <a:pt x="163" y="285"/>
                  </a:lnTo>
                  <a:lnTo>
                    <a:pt x="169" y="285"/>
                  </a:lnTo>
                  <a:lnTo>
                    <a:pt x="171" y="285"/>
                  </a:lnTo>
                  <a:lnTo>
                    <a:pt x="169" y="287"/>
                  </a:lnTo>
                  <a:lnTo>
                    <a:pt x="165" y="287"/>
                  </a:lnTo>
                  <a:lnTo>
                    <a:pt x="159" y="287"/>
                  </a:lnTo>
                  <a:lnTo>
                    <a:pt x="153" y="287"/>
                  </a:lnTo>
                  <a:lnTo>
                    <a:pt x="144" y="287"/>
                  </a:lnTo>
                  <a:lnTo>
                    <a:pt x="140" y="287"/>
                  </a:lnTo>
                  <a:lnTo>
                    <a:pt x="123" y="287"/>
                  </a:lnTo>
                  <a:lnTo>
                    <a:pt x="121" y="287"/>
                  </a:lnTo>
                  <a:lnTo>
                    <a:pt x="117" y="287"/>
                  </a:lnTo>
                  <a:lnTo>
                    <a:pt x="115" y="287"/>
                  </a:lnTo>
                  <a:lnTo>
                    <a:pt x="102" y="287"/>
                  </a:lnTo>
                  <a:lnTo>
                    <a:pt x="96" y="287"/>
                  </a:lnTo>
                  <a:lnTo>
                    <a:pt x="88" y="287"/>
                  </a:lnTo>
                  <a:lnTo>
                    <a:pt x="86" y="287"/>
                  </a:lnTo>
                  <a:lnTo>
                    <a:pt x="71" y="287"/>
                  </a:lnTo>
                  <a:lnTo>
                    <a:pt x="65" y="287"/>
                  </a:lnTo>
                  <a:lnTo>
                    <a:pt x="59" y="287"/>
                  </a:lnTo>
                  <a:lnTo>
                    <a:pt x="46" y="287"/>
                  </a:lnTo>
                  <a:lnTo>
                    <a:pt x="44" y="287"/>
                  </a:lnTo>
                  <a:lnTo>
                    <a:pt x="42" y="287"/>
                  </a:lnTo>
                  <a:lnTo>
                    <a:pt x="36" y="287"/>
                  </a:lnTo>
                  <a:lnTo>
                    <a:pt x="34" y="287"/>
                  </a:lnTo>
                  <a:lnTo>
                    <a:pt x="9" y="287"/>
                  </a:lnTo>
                  <a:lnTo>
                    <a:pt x="7" y="287"/>
                  </a:lnTo>
                  <a:lnTo>
                    <a:pt x="6" y="287"/>
                  </a:lnTo>
                  <a:lnTo>
                    <a:pt x="4" y="287"/>
                  </a:lnTo>
                  <a:lnTo>
                    <a:pt x="0" y="287"/>
                  </a:lnTo>
                  <a:lnTo>
                    <a:pt x="4" y="281"/>
                  </a:lnTo>
                  <a:lnTo>
                    <a:pt x="6" y="281"/>
                  </a:lnTo>
                  <a:lnTo>
                    <a:pt x="7" y="279"/>
                  </a:lnTo>
                  <a:lnTo>
                    <a:pt x="9" y="279"/>
                  </a:lnTo>
                  <a:lnTo>
                    <a:pt x="11" y="277"/>
                  </a:lnTo>
                  <a:lnTo>
                    <a:pt x="42" y="256"/>
                  </a:lnTo>
                  <a:lnTo>
                    <a:pt x="50" y="248"/>
                  </a:lnTo>
                  <a:lnTo>
                    <a:pt x="63" y="237"/>
                  </a:lnTo>
                  <a:lnTo>
                    <a:pt x="71" y="223"/>
                  </a:lnTo>
                  <a:lnTo>
                    <a:pt x="77" y="216"/>
                  </a:lnTo>
                  <a:lnTo>
                    <a:pt x="84" y="206"/>
                  </a:lnTo>
                  <a:lnTo>
                    <a:pt x="86" y="202"/>
                  </a:lnTo>
                  <a:lnTo>
                    <a:pt x="96" y="191"/>
                  </a:lnTo>
                  <a:lnTo>
                    <a:pt x="107" y="179"/>
                  </a:lnTo>
                  <a:lnTo>
                    <a:pt x="117" y="171"/>
                  </a:lnTo>
                  <a:lnTo>
                    <a:pt x="128" y="164"/>
                  </a:lnTo>
                  <a:lnTo>
                    <a:pt x="136" y="164"/>
                  </a:lnTo>
                  <a:lnTo>
                    <a:pt x="136" y="162"/>
                  </a:lnTo>
                  <a:lnTo>
                    <a:pt x="136" y="150"/>
                  </a:lnTo>
                  <a:lnTo>
                    <a:pt x="136" y="148"/>
                  </a:lnTo>
                  <a:lnTo>
                    <a:pt x="136" y="146"/>
                  </a:lnTo>
                  <a:lnTo>
                    <a:pt x="136" y="144"/>
                  </a:lnTo>
                  <a:lnTo>
                    <a:pt x="134" y="137"/>
                  </a:lnTo>
                  <a:lnTo>
                    <a:pt x="134" y="135"/>
                  </a:lnTo>
                  <a:lnTo>
                    <a:pt x="134" y="129"/>
                  </a:lnTo>
                  <a:lnTo>
                    <a:pt x="134" y="125"/>
                  </a:lnTo>
                  <a:lnTo>
                    <a:pt x="134" y="123"/>
                  </a:lnTo>
                  <a:lnTo>
                    <a:pt x="134" y="120"/>
                  </a:lnTo>
                  <a:lnTo>
                    <a:pt x="134" y="112"/>
                  </a:lnTo>
                  <a:lnTo>
                    <a:pt x="134" y="106"/>
                  </a:lnTo>
                  <a:lnTo>
                    <a:pt x="134" y="104"/>
                  </a:lnTo>
                  <a:lnTo>
                    <a:pt x="134" y="96"/>
                  </a:lnTo>
                  <a:lnTo>
                    <a:pt x="134" y="91"/>
                  </a:lnTo>
                  <a:lnTo>
                    <a:pt x="134" y="85"/>
                  </a:lnTo>
                  <a:lnTo>
                    <a:pt x="134" y="81"/>
                  </a:lnTo>
                  <a:lnTo>
                    <a:pt x="134" y="68"/>
                  </a:lnTo>
                  <a:lnTo>
                    <a:pt x="134" y="62"/>
                  </a:lnTo>
                  <a:lnTo>
                    <a:pt x="134" y="58"/>
                  </a:lnTo>
                  <a:lnTo>
                    <a:pt x="134" y="54"/>
                  </a:lnTo>
                  <a:lnTo>
                    <a:pt x="127" y="54"/>
                  </a:lnTo>
                  <a:lnTo>
                    <a:pt x="127" y="45"/>
                  </a:lnTo>
                  <a:lnTo>
                    <a:pt x="134" y="45"/>
                  </a:lnTo>
                  <a:lnTo>
                    <a:pt x="134" y="41"/>
                  </a:lnTo>
                  <a:lnTo>
                    <a:pt x="119" y="41"/>
                  </a:lnTo>
                  <a:lnTo>
                    <a:pt x="119" y="25"/>
                  </a:lnTo>
                  <a:lnTo>
                    <a:pt x="119" y="22"/>
                  </a:lnTo>
                  <a:lnTo>
                    <a:pt x="119" y="14"/>
                  </a:lnTo>
                  <a:lnTo>
                    <a:pt x="121" y="14"/>
                  </a:lnTo>
                  <a:lnTo>
                    <a:pt x="127" y="14"/>
                  </a:lnTo>
                  <a:lnTo>
                    <a:pt x="130" y="14"/>
                  </a:lnTo>
                  <a:lnTo>
                    <a:pt x="136" y="14"/>
                  </a:lnTo>
                  <a:lnTo>
                    <a:pt x="140" y="14"/>
                  </a:lnTo>
                  <a:lnTo>
                    <a:pt x="155" y="14"/>
                  </a:lnTo>
                  <a:lnTo>
                    <a:pt x="157" y="14"/>
                  </a:lnTo>
                  <a:lnTo>
                    <a:pt x="157" y="0"/>
                  </a:lnTo>
                  <a:lnTo>
                    <a:pt x="169" y="0"/>
                  </a:lnTo>
                  <a:lnTo>
                    <a:pt x="175" y="0"/>
                  </a:lnTo>
                  <a:lnTo>
                    <a:pt x="180" y="0"/>
                  </a:lnTo>
                  <a:lnTo>
                    <a:pt x="184" y="0"/>
                  </a:lnTo>
                  <a:lnTo>
                    <a:pt x="186" y="10"/>
                  </a:lnTo>
                  <a:lnTo>
                    <a:pt x="186" y="14"/>
                  </a:lnTo>
                  <a:lnTo>
                    <a:pt x="186" y="16"/>
                  </a:lnTo>
                  <a:lnTo>
                    <a:pt x="186" y="18"/>
                  </a:lnTo>
                  <a:lnTo>
                    <a:pt x="184" y="22"/>
                  </a:lnTo>
                  <a:lnTo>
                    <a:pt x="184" y="27"/>
                  </a:lnTo>
                  <a:lnTo>
                    <a:pt x="188" y="27"/>
                  </a:lnTo>
                  <a:lnTo>
                    <a:pt x="200" y="27"/>
                  </a:lnTo>
                  <a:lnTo>
                    <a:pt x="200" y="37"/>
                  </a:lnTo>
                  <a:lnTo>
                    <a:pt x="200" y="41"/>
                  </a:lnTo>
                  <a:lnTo>
                    <a:pt x="200" y="54"/>
                  </a:lnTo>
                  <a:lnTo>
                    <a:pt x="213" y="56"/>
                  </a:lnTo>
                  <a:lnTo>
                    <a:pt x="213" y="68"/>
                  </a:lnTo>
                  <a:lnTo>
                    <a:pt x="215" y="77"/>
                  </a:lnTo>
                  <a:lnTo>
                    <a:pt x="217" y="79"/>
                  </a:lnTo>
                  <a:lnTo>
                    <a:pt x="217" y="81"/>
                  </a:lnTo>
                  <a:lnTo>
                    <a:pt x="219" y="81"/>
                  </a:lnTo>
                  <a:lnTo>
                    <a:pt x="221" y="83"/>
                  </a:lnTo>
                  <a:lnTo>
                    <a:pt x="224" y="85"/>
                  </a:lnTo>
                  <a:lnTo>
                    <a:pt x="226" y="87"/>
                  </a:lnTo>
                  <a:lnTo>
                    <a:pt x="226" y="91"/>
                  </a:lnTo>
                  <a:lnTo>
                    <a:pt x="226" y="93"/>
                  </a:lnTo>
                  <a:lnTo>
                    <a:pt x="226" y="96"/>
                  </a:lnTo>
                  <a:lnTo>
                    <a:pt x="226" y="98"/>
                  </a:lnTo>
                  <a:lnTo>
                    <a:pt x="226" y="116"/>
                  </a:lnTo>
                  <a:lnTo>
                    <a:pt x="226" y="118"/>
                  </a:lnTo>
                  <a:lnTo>
                    <a:pt x="234" y="108"/>
                  </a:lnTo>
                  <a:lnTo>
                    <a:pt x="238" y="102"/>
                  </a:lnTo>
                  <a:lnTo>
                    <a:pt x="244" y="87"/>
                  </a:lnTo>
                  <a:lnTo>
                    <a:pt x="249" y="79"/>
                  </a:lnTo>
                  <a:lnTo>
                    <a:pt x="255" y="71"/>
                  </a:lnTo>
                  <a:lnTo>
                    <a:pt x="261" y="66"/>
                  </a:lnTo>
                  <a:lnTo>
                    <a:pt x="271" y="62"/>
                  </a:lnTo>
                  <a:lnTo>
                    <a:pt x="299" y="66"/>
                  </a:lnTo>
                  <a:lnTo>
                    <a:pt x="301" y="66"/>
                  </a:lnTo>
                  <a:lnTo>
                    <a:pt x="301" y="70"/>
                  </a:lnTo>
                  <a:lnTo>
                    <a:pt x="301" y="77"/>
                  </a:lnTo>
                  <a:lnTo>
                    <a:pt x="301" y="79"/>
                  </a:lnTo>
                  <a:lnTo>
                    <a:pt x="301" y="89"/>
                  </a:lnTo>
                  <a:lnTo>
                    <a:pt x="301" y="96"/>
                  </a:lnTo>
                  <a:lnTo>
                    <a:pt x="305" y="96"/>
                  </a:lnTo>
                  <a:lnTo>
                    <a:pt x="307" y="96"/>
                  </a:lnTo>
                  <a:lnTo>
                    <a:pt x="307" y="104"/>
                  </a:lnTo>
                  <a:lnTo>
                    <a:pt x="307" y="106"/>
                  </a:lnTo>
                  <a:lnTo>
                    <a:pt x="307" y="116"/>
                  </a:lnTo>
                  <a:lnTo>
                    <a:pt x="307" y="121"/>
                  </a:lnTo>
                  <a:lnTo>
                    <a:pt x="307" y="123"/>
                  </a:lnTo>
                  <a:lnTo>
                    <a:pt x="307" y="129"/>
                  </a:lnTo>
                  <a:lnTo>
                    <a:pt x="307" y="133"/>
                  </a:lnTo>
                  <a:lnTo>
                    <a:pt x="307" y="137"/>
                  </a:lnTo>
                  <a:lnTo>
                    <a:pt x="307" y="144"/>
                  </a:lnTo>
                  <a:lnTo>
                    <a:pt x="307" y="146"/>
                  </a:lnTo>
                  <a:lnTo>
                    <a:pt x="305" y="146"/>
                  </a:lnTo>
                  <a:lnTo>
                    <a:pt x="305" y="150"/>
                  </a:lnTo>
                  <a:lnTo>
                    <a:pt x="307" y="150"/>
                  </a:lnTo>
                  <a:lnTo>
                    <a:pt x="307" y="152"/>
                  </a:lnTo>
                  <a:lnTo>
                    <a:pt x="307" y="154"/>
                  </a:lnTo>
                  <a:lnTo>
                    <a:pt x="307" y="158"/>
                  </a:lnTo>
                  <a:lnTo>
                    <a:pt x="309" y="160"/>
                  </a:lnTo>
                  <a:lnTo>
                    <a:pt x="309" y="164"/>
                  </a:lnTo>
                  <a:lnTo>
                    <a:pt x="307" y="166"/>
                  </a:lnTo>
                  <a:lnTo>
                    <a:pt x="307" y="177"/>
                  </a:lnTo>
                  <a:lnTo>
                    <a:pt x="307" y="185"/>
                  </a:lnTo>
                  <a:lnTo>
                    <a:pt x="307" y="191"/>
                  </a:lnTo>
                  <a:lnTo>
                    <a:pt x="307" y="194"/>
                  </a:lnTo>
                  <a:lnTo>
                    <a:pt x="307" y="202"/>
                  </a:lnTo>
                  <a:lnTo>
                    <a:pt x="307" y="217"/>
                  </a:lnTo>
                  <a:lnTo>
                    <a:pt x="326" y="217"/>
                  </a:lnTo>
                  <a:lnTo>
                    <a:pt x="334" y="217"/>
                  </a:lnTo>
                  <a:lnTo>
                    <a:pt x="340" y="217"/>
                  </a:lnTo>
                  <a:lnTo>
                    <a:pt x="342" y="217"/>
                  </a:lnTo>
                  <a:lnTo>
                    <a:pt x="345" y="217"/>
                  </a:lnTo>
                  <a:lnTo>
                    <a:pt x="363" y="217"/>
                  </a:lnTo>
                  <a:lnTo>
                    <a:pt x="365" y="217"/>
                  </a:lnTo>
                  <a:lnTo>
                    <a:pt x="376" y="217"/>
                  </a:lnTo>
                  <a:lnTo>
                    <a:pt x="380" y="217"/>
                  </a:lnTo>
                  <a:lnTo>
                    <a:pt x="380" y="229"/>
                  </a:lnTo>
                  <a:lnTo>
                    <a:pt x="380" y="231"/>
                  </a:lnTo>
                  <a:lnTo>
                    <a:pt x="380" y="242"/>
                  </a:lnTo>
                  <a:lnTo>
                    <a:pt x="382" y="242"/>
                  </a:lnTo>
                  <a:lnTo>
                    <a:pt x="386" y="241"/>
                  </a:lnTo>
                  <a:lnTo>
                    <a:pt x="388" y="241"/>
                  </a:lnTo>
                  <a:lnTo>
                    <a:pt x="388" y="244"/>
                  </a:lnTo>
                  <a:lnTo>
                    <a:pt x="388" y="248"/>
                  </a:lnTo>
                  <a:lnTo>
                    <a:pt x="388" y="252"/>
                  </a:lnTo>
                  <a:lnTo>
                    <a:pt x="388" y="254"/>
                  </a:lnTo>
                  <a:lnTo>
                    <a:pt x="388" y="258"/>
                  </a:lnTo>
                  <a:lnTo>
                    <a:pt x="388" y="262"/>
                  </a:lnTo>
                  <a:lnTo>
                    <a:pt x="388" y="267"/>
                  </a:lnTo>
                  <a:lnTo>
                    <a:pt x="388" y="269"/>
                  </a:lnTo>
                  <a:lnTo>
                    <a:pt x="390" y="271"/>
                  </a:lnTo>
                  <a:lnTo>
                    <a:pt x="390" y="273"/>
                  </a:lnTo>
                  <a:lnTo>
                    <a:pt x="392" y="279"/>
                  </a:lnTo>
                  <a:lnTo>
                    <a:pt x="395" y="277"/>
                  </a:lnTo>
                  <a:lnTo>
                    <a:pt x="405" y="273"/>
                  </a:lnTo>
                  <a:lnTo>
                    <a:pt x="417" y="269"/>
                  </a:lnTo>
                  <a:lnTo>
                    <a:pt x="417" y="275"/>
                  </a:lnTo>
                  <a:lnTo>
                    <a:pt x="417" y="277"/>
                  </a:lnTo>
                  <a:lnTo>
                    <a:pt x="417" y="279"/>
                  </a:lnTo>
                  <a:lnTo>
                    <a:pt x="417" y="287"/>
                  </a:lnTo>
                  <a:close/>
                  <a:moveTo>
                    <a:pt x="386" y="287"/>
                  </a:moveTo>
                  <a:lnTo>
                    <a:pt x="382" y="287"/>
                  </a:lnTo>
                  <a:lnTo>
                    <a:pt x="374" y="285"/>
                  </a:lnTo>
                  <a:lnTo>
                    <a:pt x="380" y="287"/>
                  </a:lnTo>
                  <a:lnTo>
                    <a:pt x="386" y="287"/>
                  </a:lnTo>
                  <a:close/>
                  <a:moveTo>
                    <a:pt x="390" y="287"/>
                  </a:moveTo>
                  <a:lnTo>
                    <a:pt x="393" y="287"/>
                  </a:lnTo>
                  <a:lnTo>
                    <a:pt x="390" y="287"/>
                  </a:lnTo>
                  <a:close/>
                  <a:moveTo>
                    <a:pt x="288" y="285"/>
                  </a:moveTo>
                  <a:lnTo>
                    <a:pt x="284" y="285"/>
                  </a:lnTo>
                  <a:lnTo>
                    <a:pt x="290" y="285"/>
                  </a:lnTo>
                  <a:lnTo>
                    <a:pt x="288" y="285"/>
                  </a:lnTo>
                  <a:close/>
                  <a:moveTo>
                    <a:pt x="248" y="287"/>
                  </a:moveTo>
                  <a:lnTo>
                    <a:pt x="251" y="287"/>
                  </a:lnTo>
                  <a:lnTo>
                    <a:pt x="248" y="287"/>
                  </a:lnTo>
                  <a:lnTo>
                    <a:pt x="246" y="285"/>
                  </a:lnTo>
                  <a:lnTo>
                    <a:pt x="248" y="287"/>
                  </a:lnTo>
                  <a:close/>
                  <a:moveTo>
                    <a:pt x="328" y="285"/>
                  </a:moveTo>
                  <a:lnTo>
                    <a:pt x="324" y="285"/>
                  </a:lnTo>
                  <a:lnTo>
                    <a:pt x="328" y="285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81609" tIns="40781" rIns="81609" bIns="40781" anchor="t" anchorCtr="0">
              <a:noAutofit/>
            </a:bodyPr>
            <a:lstStyle/>
            <a:p>
              <a:pPr>
                <a:buClr>
                  <a:srgbClr val="000000"/>
                </a:buClr>
                <a:buSzPts val="1700"/>
              </a:pPr>
              <a:endParaRPr sz="32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75" name="Shape 1175"/>
            <p:cNvSpPr/>
            <p:nvPr/>
          </p:nvSpPr>
          <p:spPr>
            <a:xfrm>
              <a:off x="1530350" y="3810000"/>
              <a:ext cx="661988" cy="458787"/>
            </a:xfrm>
            <a:custGeom>
              <a:avLst/>
              <a:gdLst/>
              <a:ahLst/>
              <a:cxnLst/>
              <a:rect l="0" t="0" r="0" b="0"/>
              <a:pathLst>
                <a:path w="417" h="289" extrusionOk="0">
                  <a:moveTo>
                    <a:pt x="417" y="287"/>
                  </a:moveTo>
                  <a:lnTo>
                    <a:pt x="415" y="287"/>
                  </a:lnTo>
                  <a:lnTo>
                    <a:pt x="413" y="287"/>
                  </a:lnTo>
                  <a:lnTo>
                    <a:pt x="403" y="287"/>
                  </a:lnTo>
                  <a:lnTo>
                    <a:pt x="395" y="287"/>
                  </a:lnTo>
                  <a:lnTo>
                    <a:pt x="388" y="287"/>
                  </a:lnTo>
                  <a:lnTo>
                    <a:pt x="384" y="287"/>
                  </a:lnTo>
                  <a:lnTo>
                    <a:pt x="374" y="287"/>
                  </a:lnTo>
                  <a:lnTo>
                    <a:pt x="370" y="287"/>
                  </a:lnTo>
                  <a:lnTo>
                    <a:pt x="363" y="287"/>
                  </a:lnTo>
                  <a:lnTo>
                    <a:pt x="359" y="287"/>
                  </a:lnTo>
                  <a:lnTo>
                    <a:pt x="355" y="287"/>
                  </a:lnTo>
                  <a:lnTo>
                    <a:pt x="351" y="287"/>
                  </a:lnTo>
                  <a:lnTo>
                    <a:pt x="349" y="287"/>
                  </a:lnTo>
                  <a:lnTo>
                    <a:pt x="345" y="287"/>
                  </a:lnTo>
                  <a:lnTo>
                    <a:pt x="342" y="285"/>
                  </a:lnTo>
                  <a:lnTo>
                    <a:pt x="340" y="285"/>
                  </a:lnTo>
                  <a:lnTo>
                    <a:pt x="338" y="285"/>
                  </a:lnTo>
                  <a:lnTo>
                    <a:pt x="336" y="285"/>
                  </a:lnTo>
                  <a:lnTo>
                    <a:pt x="334" y="285"/>
                  </a:lnTo>
                  <a:lnTo>
                    <a:pt x="328" y="285"/>
                  </a:lnTo>
                  <a:lnTo>
                    <a:pt x="334" y="285"/>
                  </a:lnTo>
                  <a:lnTo>
                    <a:pt x="336" y="285"/>
                  </a:lnTo>
                  <a:lnTo>
                    <a:pt x="334" y="287"/>
                  </a:lnTo>
                  <a:lnTo>
                    <a:pt x="330" y="287"/>
                  </a:lnTo>
                  <a:lnTo>
                    <a:pt x="328" y="287"/>
                  </a:lnTo>
                  <a:lnTo>
                    <a:pt x="326" y="287"/>
                  </a:lnTo>
                  <a:lnTo>
                    <a:pt x="322" y="287"/>
                  </a:lnTo>
                  <a:lnTo>
                    <a:pt x="317" y="287"/>
                  </a:lnTo>
                  <a:lnTo>
                    <a:pt x="315" y="287"/>
                  </a:lnTo>
                  <a:lnTo>
                    <a:pt x="313" y="287"/>
                  </a:lnTo>
                  <a:lnTo>
                    <a:pt x="309" y="287"/>
                  </a:lnTo>
                  <a:lnTo>
                    <a:pt x="307" y="287"/>
                  </a:lnTo>
                  <a:lnTo>
                    <a:pt x="303" y="287"/>
                  </a:lnTo>
                  <a:lnTo>
                    <a:pt x="303" y="285"/>
                  </a:lnTo>
                  <a:lnTo>
                    <a:pt x="301" y="285"/>
                  </a:lnTo>
                  <a:lnTo>
                    <a:pt x="297" y="285"/>
                  </a:lnTo>
                  <a:lnTo>
                    <a:pt x="294" y="287"/>
                  </a:lnTo>
                  <a:lnTo>
                    <a:pt x="292" y="287"/>
                  </a:lnTo>
                  <a:lnTo>
                    <a:pt x="288" y="287"/>
                  </a:lnTo>
                  <a:lnTo>
                    <a:pt x="286" y="289"/>
                  </a:lnTo>
                  <a:lnTo>
                    <a:pt x="284" y="289"/>
                  </a:lnTo>
                  <a:lnTo>
                    <a:pt x="278" y="287"/>
                  </a:lnTo>
                  <a:lnTo>
                    <a:pt x="265" y="287"/>
                  </a:lnTo>
                  <a:lnTo>
                    <a:pt x="263" y="287"/>
                  </a:lnTo>
                  <a:lnTo>
                    <a:pt x="259" y="285"/>
                  </a:lnTo>
                  <a:lnTo>
                    <a:pt x="253" y="287"/>
                  </a:lnTo>
                  <a:lnTo>
                    <a:pt x="251" y="287"/>
                  </a:lnTo>
                  <a:lnTo>
                    <a:pt x="249" y="287"/>
                  </a:lnTo>
                  <a:lnTo>
                    <a:pt x="246" y="287"/>
                  </a:lnTo>
                  <a:lnTo>
                    <a:pt x="244" y="287"/>
                  </a:lnTo>
                  <a:lnTo>
                    <a:pt x="242" y="287"/>
                  </a:lnTo>
                  <a:lnTo>
                    <a:pt x="236" y="287"/>
                  </a:lnTo>
                  <a:lnTo>
                    <a:pt x="234" y="287"/>
                  </a:lnTo>
                  <a:lnTo>
                    <a:pt x="230" y="287"/>
                  </a:lnTo>
                  <a:lnTo>
                    <a:pt x="224" y="285"/>
                  </a:lnTo>
                  <a:lnTo>
                    <a:pt x="207" y="287"/>
                  </a:lnTo>
                  <a:lnTo>
                    <a:pt x="198" y="287"/>
                  </a:lnTo>
                  <a:lnTo>
                    <a:pt x="194" y="287"/>
                  </a:lnTo>
                  <a:lnTo>
                    <a:pt x="188" y="285"/>
                  </a:lnTo>
                  <a:lnTo>
                    <a:pt x="186" y="285"/>
                  </a:lnTo>
                  <a:lnTo>
                    <a:pt x="184" y="285"/>
                  </a:lnTo>
                  <a:lnTo>
                    <a:pt x="180" y="287"/>
                  </a:lnTo>
                  <a:lnTo>
                    <a:pt x="178" y="287"/>
                  </a:lnTo>
                  <a:lnTo>
                    <a:pt x="173" y="285"/>
                  </a:lnTo>
                  <a:lnTo>
                    <a:pt x="171" y="285"/>
                  </a:lnTo>
                  <a:lnTo>
                    <a:pt x="169" y="285"/>
                  </a:lnTo>
                  <a:lnTo>
                    <a:pt x="163" y="285"/>
                  </a:lnTo>
                  <a:lnTo>
                    <a:pt x="169" y="285"/>
                  </a:lnTo>
                  <a:lnTo>
                    <a:pt x="171" y="285"/>
                  </a:lnTo>
                  <a:lnTo>
                    <a:pt x="169" y="287"/>
                  </a:lnTo>
                  <a:lnTo>
                    <a:pt x="165" y="287"/>
                  </a:lnTo>
                  <a:lnTo>
                    <a:pt x="159" y="287"/>
                  </a:lnTo>
                  <a:lnTo>
                    <a:pt x="153" y="287"/>
                  </a:lnTo>
                  <a:lnTo>
                    <a:pt x="144" y="287"/>
                  </a:lnTo>
                  <a:lnTo>
                    <a:pt x="140" y="287"/>
                  </a:lnTo>
                  <a:lnTo>
                    <a:pt x="123" y="287"/>
                  </a:lnTo>
                  <a:lnTo>
                    <a:pt x="121" y="287"/>
                  </a:lnTo>
                  <a:lnTo>
                    <a:pt x="117" y="287"/>
                  </a:lnTo>
                  <a:lnTo>
                    <a:pt x="115" y="287"/>
                  </a:lnTo>
                  <a:lnTo>
                    <a:pt x="102" y="287"/>
                  </a:lnTo>
                  <a:lnTo>
                    <a:pt x="96" y="287"/>
                  </a:lnTo>
                  <a:lnTo>
                    <a:pt x="88" y="287"/>
                  </a:lnTo>
                  <a:lnTo>
                    <a:pt x="86" y="287"/>
                  </a:lnTo>
                  <a:lnTo>
                    <a:pt x="71" y="287"/>
                  </a:lnTo>
                  <a:lnTo>
                    <a:pt x="65" y="287"/>
                  </a:lnTo>
                  <a:lnTo>
                    <a:pt x="59" y="287"/>
                  </a:lnTo>
                  <a:lnTo>
                    <a:pt x="46" y="287"/>
                  </a:lnTo>
                  <a:lnTo>
                    <a:pt x="44" y="287"/>
                  </a:lnTo>
                  <a:lnTo>
                    <a:pt x="42" y="287"/>
                  </a:lnTo>
                  <a:lnTo>
                    <a:pt x="36" y="287"/>
                  </a:lnTo>
                  <a:lnTo>
                    <a:pt x="34" y="287"/>
                  </a:lnTo>
                  <a:lnTo>
                    <a:pt x="9" y="287"/>
                  </a:lnTo>
                  <a:lnTo>
                    <a:pt x="7" y="287"/>
                  </a:lnTo>
                  <a:lnTo>
                    <a:pt x="6" y="287"/>
                  </a:lnTo>
                  <a:lnTo>
                    <a:pt x="4" y="287"/>
                  </a:lnTo>
                  <a:lnTo>
                    <a:pt x="0" y="287"/>
                  </a:lnTo>
                  <a:lnTo>
                    <a:pt x="4" y="281"/>
                  </a:lnTo>
                  <a:lnTo>
                    <a:pt x="6" y="281"/>
                  </a:lnTo>
                  <a:lnTo>
                    <a:pt x="7" y="279"/>
                  </a:lnTo>
                  <a:lnTo>
                    <a:pt x="9" y="279"/>
                  </a:lnTo>
                  <a:lnTo>
                    <a:pt x="11" y="277"/>
                  </a:lnTo>
                  <a:lnTo>
                    <a:pt x="42" y="256"/>
                  </a:lnTo>
                  <a:lnTo>
                    <a:pt x="50" y="248"/>
                  </a:lnTo>
                  <a:lnTo>
                    <a:pt x="63" y="237"/>
                  </a:lnTo>
                  <a:lnTo>
                    <a:pt x="71" y="223"/>
                  </a:lnTo>
                  <a:lnTo>
                    <a:pt x="77" y="216"/>
                  </a:lnTo>
                  <a:lnTo>
                    <a:pt x="84" y="206"/>
                  </a:lnTo>
                  <a:lnTo>
                    <a:pt x="86" y="202"/>
                  </a:lnTo>
                  <a:lnTo>
                    <a:pt x="96" y="191"/>
                  </a:lnTo>
                  <a:lnTo>
                    <a:pt x="107" y="179"/>
                  </a:lnTo>
                  <a:lnTo>
                    <a:pt x="117" y="171"/>
                  </a:lnTo>
                  <a:lnTo>
                    <a:pt x="128" y="164"/>
                  </a:lnTo>
                  <a:lnTo>
                    <a:pt x="136" y="164"/>
                  </a:lnTo>
                  <a:lnTo>
                    <a:pt x="136" y="162"/>
                  </a:lnTo>
                  <a:lnTo>
                    <a:pt x="136" y="150"/>
                  </a:lnTo>
                  <a:lnTo>
                    <a:pt x="136" y="148"/>
                  </a:lnTo>
                  <a:lnTo>
                    <a:pt x="136" y="146"/>
                  </a:lnTo>
                  <a:lnTo>
                    <a:pt x="136" y="144"/>
                  </a:lnTo>
                  <a:lnTo>
                    <a:pt x="134" y="137"/>
                  </a:lnTo>
                  <a:lnTo>
                    <a:pt x="134" y="135"/>
                  </a:lnTo>
                  <a:lnTo>
                    <a:pt x="134" y="129"/>
                  </a:lnTo>
                  <a:lnTo>
                    <a:pt x="134" y="125"/>
                  </a:lnTo>
                  <a:lnTo>
                    <a:pt x="134" y="123"/>
                  </a:lnTo>
                  <a:lnTo>
                    <a:pt x="134" y="120"/>
                  </a:lnTo>
                  <a:lnTo>
                    <a:pt x="134" y="112"/>
                  </a:lnTo>
                  <a:lnTo>
                    <a:pt x="134" y="106"/>
                  </a:lnTo>
                  <a:lnTo>
                    <a:pt x="134" y="104"/>
                  </a:lnTo>
                  <a:lnTo>
                    <a:pt x="134" y="96"/>
                  </a:lnTo>
                  <a:lnTo>
                    <a:pt x="134" y="91"/>
                  </a:lnTo>
                  <a:lnTo>
                    <a:pt x="134" y="85"/>
                  </a:lnTo>
                  <a:lnTo>
                    <a:pt x="134" y="81"/>
                  </a:lnTo>
                  <a:lnTo>
                    <a:pt x="134" y="68"/>
                  </a:lnTo>
                  <a:lnTo>
                    <a:pt x="134" y="62"/>
                  </a:lnTo>
                  <a:lnTo>
                    <a:pt x="134" y="58"/>
                  </a:lnTo>
                  <a:lnTo>
                    <a:pt x="134" y="54"/>
                  </a:lnTo>
                  <a:lnTo>
                    <a:pt x="127" y="54"/>
                  </a:lnTo>
                  <a:lnTo>
                    <a:pt x="127" y="45"/>
                  </a:lnTo>
                  <a:lnTo>
                    <a:pt x="134" y="45"/>
                  </a:lnTo>
                  <a:lnTo>
                    <a:pt x="134" y="41"/>
                  </a:lnTo>
                  <a:lnTo>
                    <a:pt x="119" y="41"/>
                  </a:lnTo>
                  <a:lnTo>
                    <a:pt x="119" y="25"/>
                  </a:lnTo>
                  <a:lnTo>
                    <a:pt x="119" y="22"/>
                  </a:lnTo>
                  <a:lnTo>
                    <a:pt x="119" y="14"/>
                  </a:lnTo>
                  <a:lnTo>
                    <a:pt x="121" y="14"/>
                  </a:lnTo>
                  <a:lnTo>
                    <a:pt x="127" y="14"/>
                  </a:lnTo>
                  <a:lnTo>
                    <a:pt x="130" y="14"/>
                  </a:lnTo>
                  <a:lnTo>
                    <a:pt x="136" y="14"/>
                  </a:lnTo>
                  <a:lnTo>
                    <a:pt x="140" y="14"/>
                  </a:lnTo>
                  <a:lnTo>
                    <a:pt x="155" y="14"/>
                  </a:lnTo>
                  <a:lnTo>
                    <a:pt x="157" y="14"/>
                  </a:lnTo>
                  <a:lnTo>
                    <a:pt x="157" y="0"/>
                  </a:lnTo>
                  <a:lnTo>
                    <a:pt x="169" y="0"/>
                  </a:lnTo>
                  <a:lnTo>
                    <a:pt x="175" y="0"/>
                  </a:lnTo>
                  <a:lnTo>
                    <a:pt x="180" y="0"/>
                  </a:lnTo>
                  <a:lnTo>
                    <a:pt x="184" y="0"/>
                  </a:lnTo>
                  <a:lnTo>
                    <a:pt x="186" y="10"/>
                  </a:lnTo>
                  <a:lnTo>
                    <a:pt x="186" y="14"/>
                  </a:lnTo>
                  <a:lnTo>
                    <a:pt x="186" y="16"/>
                  </a:lnTo>
                  <a:lnTo>
                    <a:pt x="186" y="18"/>
                  </a:lnTo>
                  <a:lnTo>
                    <a:pt x="184" y="22"/>
                  </a:lnTo>
                  <a:lnTo>
                    <a:pt x="184" y="27"/>
                  </a:lnTo>
                  <a:lnTo>
                    <a:pt x="188" y="27"/>
                  </a:lnTo>
                  <a:lnTo>
                    <a:pt x="200" y="27"/>
                  </a:lnTo>
                  <a:lnTo>
                    <a:pt x="200" y="37"/>
                  </a:lnTo>
                  <a:lnTo>
                    <a:pt x="200" y="41"/>
                  </a:lnTo>
                  <a:lnTo>
                    <a:pt x="200" y="54"/>
                  </a:lnTo>
                  <a:lnTo>
                    <a:pt x="213" y="56"/>
                  </a:lnTo>
                  <a:lnTo>
                    <a:pt x="213" y="68"/>
                  </a:lnTo>
                  <a:lnTo>
                    <a:pt x="215" y="77"/>
                  </a:lnTo>
                  <a:lnTo>
                    <a:pt x="217" y="79"/>
                  </a:lnTo>
                  <a:lnTo>
                    <a:pt x="217" y="81"/>
                  </a:lnTo>
                  <a:lnTo>
                    <a:pt x="219" y="81"/>
                  </a:lnTo>
                  <a:lnTo>
                    <a:pt x="221" y="83"/>
                  </a:lnTo>
                  <a:lnTo>
                    <a:pt x="224" y="85"/>
                  </a:lnTo>
                  <a:lnTo>
                    <a:pt x="226" y="87"/>
                  </a:lnTo>
                  <a:lnTo>
                    <a:pt x="226" y="91"/>
                  </a:lnTo>
                  <a:lnTo>
                    <a:pt x="226" y="93"/>
                  </a:lnTo>
                  <a:lnTo>
                    <a:pt x="226" y="96"/>
                  </a:lnTo>
                  <a:lnTo>
                    <a:pt x="226" y="98"/>
                  </a:lnTo>
                  <a:lnTo>
                    <a:pt x="226" y="116"/>
                  </a:lnTo>
                  <a:lnTo>
                    <a:pt x="226" y="118"/>
                  </a:lnTo>
                  <a:lnTo>
                    <a:pt x="234" y="108"/>
                  </a:lnTo>
                  <a:lnTo>
                    <a:pt x="238" y="102"/>
                  </a:lnTo>
                  <a:lnTo>
                    <a:pt x="244" y="87"/>
                  </a:lnTo>
                  <a:lnTo>
                    <a:pt x="249" y="79"/>
                  </a:lnTo>
                  <a:lnTo>
                    <a:pt x="255" y="71"/>
                  </a:lnTo>
                  <a:lnTo>
                    <a:pt x="261" y="66"/>
                  </a:lnTo>
                  <a:lnTo>
                    <a:pt x="271" y="62"/>
                  </a:lnTo>
                  <a:lnTo>
                    <a:pt x="299" y="66"/>
                  </a:lnTo>
                  <a:lnTo>
                    <a:pt x="301" y="66"/>
                  </a:lnTo>
                  <a:lnTo>
                    <a:pt x="301" y="70"/>
                  </a:lnTo>
                  <a:lnTo>
                    <a:pt x="301" y="77"/>
                  </a:lnTo>
                  <a:lnTo>
                    <a:pt x="301" y="79"/>
                  </a:lnTo>
                  <a:lnTo>
                    <a:pt x="301" y="89"/>
                  </a:lnTo>
                  <a:lnTo>
                    <a:pt x="301" y="96"/>
                  </a:lnTo>
                  <a:lnTo>
                    <a:pt x="305" y="96"/>
                  </a:lnTo>
                  <a:lnTo>
                    <a:pt x="307" y="96"/>
                  </a:lnTo>
                  <a:lnTo>
                    <a:pt x="307" y="104"/>
                  </a:lnTo>
                  <a:lnTo>
                    <a:pt x="307" y="106"/>
                  </a:lnTo>
                  <a:lnTo>
                    <a:pt x="307" y="116"/>
                  </a:lnTo>
                  <a:lnTo>
                    <a:pt x="307" y="121"/>
                  </a:lnTo>
                  <a:lnTo>
                    <a:pt x="307" y="123"/>
                  </a:lnTo>
                  <a:lnTo>
                    <a:pt x="307" y="129"/>
                  </a:lnTo>
                  <a:lnTo>
                    <a:pt x="307" y="133"/>
                  </a:lnTo>
                  <a:lnTo>
                    <a:pt x="307" y="137"/>
                  </a:lnTo>
                  <a:lnTo>
                    <a:pt x="307" y="144"/>
                  </a:lnTo>
                  <a:lnTo>
                    <a:pt x="307" y="146"/>
                  </a:lnTo>
                  <a:lnTo>
                    <a:pt x="305" y="146"/>
                  </a:lnTo>
                  <a:lnTo>
                    <a:pt x="305" y="150"/>
                  </a:lnTo>
                  <a:lnTo>
                    <a:pt x="307" y="150"/>
                  </a:lnTo>
                  <a:lnTo>
                    <a:pt x="307" y="152"/>
                  </a:lnTo>
                  <a:lnTo>
                    <a:pt x="307" y="154"/>
                  </a:lnTo>
                  <a:lnTo>
                    <a:pt x="307" y="158"/>
                  </a:lnTo>
                  <a:lnTo>
                    <a:pt x="309" y="160"/>
                  </a:lnTo>
                  <a:lnTo>
                    <a:pt x="309" y="164"/>
                  </a:lnTo>
                  <a:lnTo>
                    <a:pt x="307" y="166"/>
                  </a:lnTo>
                  <a:lnTo>
                    <a:pt x="307" y="177"/>
                  </a:lnTo>
                  <a:lnTo>
                    <a:pt x="307" y="185"/>
                  </a:lnTo>
                  <a:lnTo>
                    <a:pt x="307" y="191"/>
                  </a:lnTo>
                  <a:lnTo>
                    <a:pt x="307" y="194"/>
                  </a:lnTo>
                  <a:lnTo>
                    <a:pt x="307" y="202"/>
                  </a:lnTo>
                  <a:lnTo>
                    <a:pt x="307" y="217"/>
                  </a:lnTo>
                  <a:lnTo>
                    <a:pt x="326" y="217"/>
                  </a:lnTo>
                  <a:lnTo>
                    <a:pt x="334" y="217"/>
                  </a:lnTo>
                  <a:lnTo>
                    <a:pt x="340" y="217"/>
                  </a:lnTo>
                  <a:lnTo>
                    <a:pt x="342" y="217"/>
                  </a:lnTo>
                  <a:lnTo>
                    <a:pt x="345" y="217"/>
                  </a:lnTo>
                  <a:lnTo>
                    <a:pt x="363" y="217"/>
                  </a:lnTo>
                  <a:lnTo>
                    <a:pt x="365" y="217"/>
                  </a:lnTo>
                  <a:lnTo>
                    <a:pt x="376" y="217"/>
                  </a:lnTo>
                  <a:lnTo>
                    <a:pt x="380" y="217"/>
                  </a:lnTo>
                  <a:lnTo>
                    <a:pt x="380" y="229"/>
                  </a:lnTo>
                  <a:lnTo>
                    <a:pt x="380" y="231"/>
                  </a:lnTo>
                  <a:lnTo>
                    <a:pt x="380" y="242"/>
                  </a:lnTo>
                  <a:lnTo>
                    <a:pt x="382" y="242"/>
                  </a:lnTo>
                  <a:lnTo>
                    <a:pt x="386" y="241"/>
                  </a:lnTo>
                  <a:lnTo>
                    <a:pt x="388" y="241"/>
                  </a:lnTo>
                  <a:lnTo>
                    <a:pt x="388" y="244"/>
                  </a:lnTo>
                  <a:lnTo>
                    <a:pt x="388" y="248"/>
                  </a:lnTo>
                  <a:lnTo>
                    <a:pt x="388" y="252"/>
                  </a:lnTo>
                  <a:lnTo>
                    <a:pt x="388" y="254"/>
                  </a:lnTo>
                  <a:lnTo>
                    <a:pt x="388" y="258"/>
                  </a:lnTo>
                  <a:lnTo>
                    <a:pt x="388" y="262"/>
                  </a:lnTo>
                  <a:lnTo>
                    <a:pt x="388" y="267"/>
                  </a:lnTo>
                  <a:lnTo>
                    <a:pt x="388" y="269"/>
                  </a:lnTo>
                  <a:lnTo>
                    <a:pt x="390" y="271"/>
                  </a:lnTo>
                  <a:lnTo>
                    <a:pt x="390" y="273"/>
                  </a:lnTo>
                  <a:lnTo>
                    <a:pt x="392" y="279"/>
                  </a:lnTo>
                  <a:lnTo>
                    <a:pt x="395" y="277"/>
                  </a:lnTo>
                  <a:lnTo>
                    <a:pt x="405" y="273"/>
                  </a:lnTo>
                  <a:lnTo>
                    <a:pt x="417" y="269"/>
                  </a:lnTo>
                  <a:lnTo>
                    <a:pt x="417" y="275"/>
                  </a:lnTo>
                  <a:lnTo>
                    <a:pt x="417" y="277"/>
                  </a:lnTo>
                  <a:lnTo>
                    <a:pt x="417" y="279"/>
                  </a:lnTo>
                  <a:lnTo>
                    <a:pt x="417" y="287"/>
                  </a:lnTo>
                  <a:moveTo>
                    <a:pt x="384" y="287"/>
                  </a:moveTo>
                  <a:lnTo>
                    <a:pt x="382" y="287"/>
                  </a:lnTo>
                  <a:lnTo>
                    <a:pt x="374" y="285"/>
                  </a:lnTo>
                  <a:lnTo>
                    <a:pt x="380" y="287"/>
                  </a:lnTo>
                  <a:lnTo>
                    <a:pt x="386" y="287"/>
                  </a:lnTo>
                  <a:lnTo>
                    <a:pt x="384" y="287"/>
                  </a:lnTo>
                  <a:moveTo>
                    <a:pt x="392" y="287"/>
                  </a:moveTo>
                  <a:lnTo>
                    <a:pt x="393" y="287"/>
                  </a:lnTo>
                  <a:lnTo>
                    <a:pt x="390" y="287"/>
                  </a:lnTo>
                  <a:lnTo>
                    <a:pt x="392" y="287"/>
                  </a:lnTo>
                  <a:moveTo>
                    <a:pt x="288" y="285"/>
                  </a:moveTo>
                  <a:lnTo>
                    <a:pt x="284" y="285"/>
                  </a:lnTo>
                  <a:lnTo>
                    <a:pt x="290" y="285"/>
                  </a:lnTo>
                  <a:lnTo>
                    <a:pt x="288" y="285"/>
                  </a:lnTo>
                  <a:moveTo>
                    <a:pt x="248" y="287"/>
                  </a:moveTo>
                  <a:lnTo>
                    <a:pt x="251" y="287"/>
                  </a:lnTo>
                  <a:lnTo>
                    <a:pt x="248" y="287"/>
                  </a:lnTo>
                  <a:lnTo>
                    <a:pt x="246" y="285"/>
                  </a:lnTo>
                  <a:lnTo>
                    <a:pt x="248" y="287"/>
                  </a:lnTo>
                  <a:moveTo>
                    <a:pt x="326" y="285"/>
                  </a:moveTo>
                  <a:lnTo>
                    <a:pt x="324" y="285"/>
                  </a:lnTo>
                  <a:lnTo>
                    <a:pt x="328" y="285"/>
                  </a:lnTo>
                  <a:lnTo>
                    <a:pt x="326" y="285"/>
                  </a:lnTo>
                </a:path>
              </a:pathLst>
            </a:custGeom>
            <a:solidFill>
              <a:schemeClr val="lt1"/>
            </a:solidFill>
            <a:ln w="9525" cap="sq" cmpd="sng">
              <a:solidFill>
                <a:srgbClr val="000000"/>
              </a:solidFill>
              <a:prstDash val="solid"/>
              <a:miter lim="8000"/>
              <a:headEnd type="none" w="sm" len="sm"/>
              <a:tailEnd type="none" w="sm" len="sm"/>
            </a:ln>
          </p:spPr>
          <p:txBody>
            <a:bodyPr spcFirstLastPara="1" wrap="square" lIns="81609" tIns="40781" rIns="81609" bIns="40781" anchor="t" anchorCtr="0">
              <a:noAutofit/>
            </a:bodyPr>
            <a:lstStyle/>
            <a:p>
              <a:pPr>
                <a:buClr>
                  <a:srgbClr val="000000"/>
                </a:buClr>
                <a:buSzPts val="1700"/>
              </a:pPr>
              <a:endParaRPr sz="32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76" name="Shape 1176"/>
            <p:cNvSpPr/>
            <p:nvPr/>
          </p:nvSpPr>
          <p:spPr>
            <a:xfrm>
              <a:off x="854075" y="2190750"/>
              <a:ext cx="274637" cy="381000"/>
            </a:xfrm>
            <a:custGeom>
              <a:avLst/>
              <a:gdLst/>
              <a:ahLst/>
              <a:cxnLst/>
              <a:rect l="0" t="0" r="0" b="0"/>
              <a:pathLst>
                <a:path w="173" h="240" extrusionOk="0">
                  <a:moveTo>
                    <a:pt x="85" y="240"/>
                  </a:moveTo>
                  <a:lnTo>
                    <a:pt x="85" y="240"/>
                  </a:lnTo>
                  <a:lnTo>
                    <a:pt x="85" y="238"/>
                  </a:lnTo>
                  <a:lnTo>
                    <a:pt x="85" y="234"/>
                  </a:lnTo>
                  <a:lnTo>
                    <a:pt x="85" y="230"/>
                  </a:lnTo>
                  <a:lnTo>
                    <a:pt x="85" y="223"/>
                  </a:lnTo>
                  <a:lnTo>
                    <a:pt x="83" y="217"/>
                  </a:lnTo>
                  <a:lnTo>
                    <a:pt x="83" y="209"/>
                  </a:lnTo>
                  <a:lnTo>
                    <a:pt x="81" y="203"/>
                  </a:lnTo>
                  <a:lnTo>
                    <a:pt x="81" y="200"/>
                  </a:lnTo>
                  <a:lnTo>
                    <a:pt x="81" y="196"/>
                  </a:lnTo>
                  <a:lnTo>
                    <a:pt x="79" y="182"/>
                  </a:lnTo>
                  <a:lnTo>
                    <a:pt x="79" y="175"/>
                  </a:lnTo>
                  <a:lnTo>
                    <a:pt x="79" y="169"/>
                  </a:lnTo>
                  <a:lnTo>
                    <a:pt x="79" y="161"/>
                  </a:lnTo>
                  <a:lnTo>
                    <a:pt x="81" y="159"/>
                  </a:lnTo>
                  <a:lnTo>
                    <a:pt x="81" y="154"/>
                  </a:lnTo>
                  <a:lnTo>
                    <a:pt x="81" y="152"/>
                  </a:lnTo>
                  <a:lnTo>
                    <a:pt x="83" y="150"/>
                  </a:lnTo>
                  <a:lnTo>
                    <a:pt x="85" y="146"/>
                  </a:lnTo>
                  <a:lnTo>
                    <a:pt x="87" y="142"/>
                  </a:lnTo>
                  <a:lnTo>
                    <a:pt x="87" y="140"/>
                  </a:lnTo>
                  <a:lnTo>
                    <a:pt x="89" y="140"/>
                  </a:lnTo>
                  <a:lnTo>
                    <a:pt x="91" y="136"/>
                  </a:lnTo>
                  <a:lnTo>
                    <a:pt x="94" y="132"/>
                  </a:lnTo>
                  <a:lnTo>
                    <a:pt x="91" y="138"/>
                  </a:lnTo>
                  <a:lnTo>
                    <a:pt x="87" y="142"/>
                  </a:lnTo>
                  <a:lnTo>
                    <a:pt x="85" y="148"/>
                  </a:lnTo>
                  <a:lnTo>
                    <a:pt x="83" y="154"/>
                  </a:lnTo>
                  <a:lnTo>
                    <a:pt x="81" y="157"/>
                  </a:lnTo>
                  <a:lnTo>
                    <a:pt x="81" y="165"/>
                  </a:lnTo>
                  <a:lnTo>
                    <a:pt x="81" y="169"/>
                  </a:lnTo>
                  <a:lnTo>
                    <a:pt x="81" y="179"/>
                  </a:lnTo>
                  <a:lnTo>
                    <a:pt x="81" y="182"/>
                  </a:lnTo>
                  <a:lnTo>
                    <a:pt x="83" y="188"/>
                  </a:lnTo>
                  <a:lnTo>
                    <a:pt x="83" y="190"/>
                  </a:lnTo>
                  <a:lnTo>
                    <a:pt x="83" y="198"/>
                  </a:lnTo>
                  <a:lnTo>
                    <a:pt x="85" y="205"/>
                  </a:lnTo>
                  <a:lnTo>
                    <a:pt x="85" y="213"/>
                  </a:lnTo>
                  <a:lnTo>
                    <a:pt x="87" y="225"/>
                  </a:lnTo>
                  <a:lnTo>
                    <a:pt x="87" y="228"/>
                  </a:lnTo>
                  <a:lnTo>
                    <a:pt x="87" y="240"/>
                  </a:lnTo>
                  <a:lnTo>
                    <a:pt x="85" y="240"/>
                  </a:lnTo>
                  <a:close/>
                  <a:moveTo>
                    <a:pt x="100" y="129"/>
                  </a:moveTo>
                  <a:lnTo>
                    <a:pt x="94" y="132"/>
                  </a:lnTo>
                  <a:lnTo>
                    <a:pt x="96" y="130"/>
                  </a:lnTo>
                  <a:lnTo>
                    <a:pt x="98" y="129"/>
                  </a:lnTo>
                  <a:lnTo>
                    <a:pt x="104" y="123"/>
                  </a:lnTo>
                  <a:lnTo>
                    <a:pt x="108" y="121"/>
                  </a:lnTo>
                  <a:lnTo>
                    <a:pt x="110" y="121"/>
                  </a:lnTo>
                  <a:lnTo>
                    <a:pt x="112" y="119"/>
                  </a:lnTo>
                  <a:lnTo>
                    <a:pt x="110" y="121"/>
                  </a:lnTo>
                  <a:lnTo>
                    <a:pt x="104" y="125"/>
                  </a:lnTo>
                  <a:lnTo>
                    <a:pt x="100" y="129"/>
                  </a:lnTo>
                  <a:close/>
                  <a:moveTo>
                    <a:pt x="139" y="111"/>
                  </a:moveTo>
                  <a:lnTo>
                    <a:pt x="137" y="111"/>
                  </a:lnTo>
                  <a:lnTo>
                    <a:pt x="139" y="109"/>
                  </a:lnTo>
                  <a:lnTo>
                    <a:pt x="139" y="111"/>
                  </a:lnTo>
                  <a:close/>
                  <a:moveTo>
                    <a:pt x="52" y="33"/>
                  </a:moveTo>
                  <a:lnTo>
                    <a:pt x="50" y="33"/>
                  </a:lnTo>
                  <a:lnTo>
                    <a:pt x="56" y="31"/>
                  </a:lnTo>
                  <a:lnTo>
                    <a:pt x="60" y="29"/>
                  </a:lnTo>
                  <a:lnTo>
                    <a:pt x="66" y="27"/>
                  </a:lnTo>
                  <a:lnTo>
                    <a:pt x="62" y="29"/>
                  </a:lnTo>
                  <a:lnTo>
                    <a:pt x="58" y="31"/>
                  </a:lnTo>
                  <a:lnTo>
                    <a:pt x="52" y="33"/>
                  </a:lnTo>
                  <a:close/>
                  <a:moveTo>
                    <a:pt x="14" y="31"/>
                  </a:moveTo>
                  <a:lnTo>
                    <a:pt x="21" y="33"/>
                  </a:lnTo>
                  <a:lnTo>
                    <a:pt x="21" y="31"/>
                  </a:lnTo>
                  <a:lnTo>
                    <a:pt x="12" y="31"/>
                  </a:lnTo>
                  <a:lnTo>
                    <a:pt x="2" y="27"/>
                  </a:lnTo>
                  <a:lnTo>
                    <a:pt x="0" y="25"/>
                  </a:lnTo>
                  <a:lnTo>
                    <a:pt x="0" y="23"/>
                  </a:lnTo>
                  <a:lnTo>
                    <a:pt x="4" y="27"/>
                  </a:lnTo>
                  <a:lnTo>
                    <a:pt x="14" y="31"/>
                  </a:lnTo>
                  <a:close/>
                  <a:moveTo>
                    <a:pt x="164" y="90"/>
                  </a:moveTo>
                  <a:lnTo>
                    <a:pt x="164" y="90"/>
                  </a:lnTo>
                  <a:lnTo>
                    <a:pt x="164" y="88"/>
                  </a:lnTo>
                  <a:lnTo>
                    <a:pt x="165" y="86"/>
                  </a:lnTo>
                  <a:lnTo>
                    <a:pt x="167" y="81"/>
                  </a:lnTo>
                  <a:lnTo>
                    <a:pt x="169" y="73"/>
                  </a:lnTo>
                  <a:lnTo>
                    <a:pt x="171" y="63"/>
                  </a:lnTo>
                  <a:lnTo>
                    <a:pt x="171" y="56"/>
                  </a:lnTo>
                  <a:lnTo>
                    <a:pt x="169" y="52"/>
                  </a:lnTo>
                  <a:lnTo>
                    <a:pt x="167" y="44"/>
                  </a:lnTo>
                  <a:lnTo>
                    <a:pt x="167" y="42"/>
                  </a:lnTo>
                  <a:lnTo>
                    <a:pt x="164" y="34"/>
                  </a:lnTo>
                  <a:lnTo>
                    <a:pt x="162" y="29"/>
                  </a:lnTo>
                  <a:lnTo>
                    <a:pt x="160" y="27"/>
                  </a:lnTo>
                  <a:lnTo>
                    <a:pt x="154" y="17"/>
                  </a:lnTo>
                  <a:lnTo>
                    <a:pt x="146" y="10"/>
                  </a:lnTo>
                  <a:lnTo>
                    <a:pt x="139" y="4"/>
                  </a:lnTo>
                  <a:lnTo>
                    <a:pt x="137" y="2"/>
                  </a:lnTo>
                  <a:lnTo>
                    <a:pt x="135" y="2"/>
                  </a:lnTo>
                  <a:lnTo>
                    <a:pt x="133" y="2"/>
                  </a:lnTo>
                  <a:lnTo>
                    <a:pt x="137" y="2"/>
                  </a:lnTo>
                  <a:lnTo>
                    <a:pt x="144" y="4"/>
                  </a:lnTo>
                  <a:lnTo>
                    <a:pt x="150" y="10"/>
                  </a:lnTo>
                  <a:lnTo>
                    <a:pt x="156" y="15"/>
                  </a:lnTo>
                  <a:lnTo>
                    <a:pt x="160" y="21"/>
                  </a:lnTo>
                  <a:lnTo>
                    <a:pt x="164" y="31"/>
                  </a:lnTo>
                  <a:lnTo>
                    <a:pt x="167" y="36"/>
                  </a:lnTo>
                  <a:lnTo>
                    <a:pt x="169" y="44"/>
                  </a:lnTo>
                  <a:lnTo>
                    <a:pt x="171" y="52"/>
                  </a:lnTo>
                  <a:lnTo>
                    <a:pt x="173" y="61"/>
                  </a:lnTo>
                  <a:lnTo>
                    <a:pt x="173" y="67"/>
                  </a:lnTo>
                  <a:lnTo>
                    <a:pt x="171" y="69"/>
                  </a:lnTo>
                  <a:lnTo>
                    <a:pt x="171" y="73"/>
                  </a:lnTo>
                  <a:lnTo>
                    <a:pt x="169" y="79"/>
                  </a:lnTo>
                  <a:lnTo>
                    <a:pt x="165" y="86"/>
                  </a:lnTo>
                  <a:lnTo>
                    <a:pt x="164" y="90"/>
                  </a:lnTo>
                  <a:close/>
                  <a:moveTo>
                    <a:pt x="127" y="0"/>
                  </a:moveTo>
                  <a:lnTo>
                    <a:pt x="131" y="0"/>
                  </a:lnTo>
                  <a:lnTo>
                    <a:pt x="129" y="0"/>
                  </a:lnTo>
                  <a:lnTo>
                    <a:pt x="125" y="0"/>
                  </a:lnTo>
                  <a:lnTo>
                    <a:pt x="121" y="0"/>
                  </a:lnTo>
                  <a:lnTo>
                    <a:pt x="127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81609" tIns="40781" rIns="81609" bIns="40781" anchor="t" anchorCtr="0">
              <a:noAutofit/>
            </a:bodyPr>
            <a:lstStyle/>
            <a:p>
              <a:pPr>
                <a:buClr>
                  <a:srgbClr val="000000"/>
                </a:buClr>
                <a:buSzPts val="1700"/>
              </a:pPr>
              <a:endParaRPr sz="32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77" name="Shape 1177"/>
            <p:cNvSpPr/>
            <p:nvPr/>
          </p:nvSpPr>
          <p:spPr>
            <a:xfrm>
              <a:off x="854075" y="2190750"/>
              <a:ext cx="274637" cy="381000"/>
            </a:xfrm>
            <a:custGeom>
              <a:avLst/>
              <a:gdLst/>
              <a:ahLst/>
              <a:cxnLst/>
              <a:rect l="0" t="0" r="0" b="0"/>
              <a:pathLst>
                <a:path w="173" h="240" extrusionOk="0">
                  <a:moveTo>
                    <a:pt x="85" y="240"/>
                  </a:moveTo>
                  <a:lnTo>
                    <a:pt x="85" y="240"/>
                  </a:lnTo>
                  <a:lnTo>
                    <a:pt x="85" y="238"/>
                  </a:lnTo>
                  <a:lnTo>
                    <a:pt x="85" y="234"/>
                  </a:lnTo>
                  <a:lnTo>
                    <a:pt x="85" y="230"/>
                  </a:lnTo>
                  <a:lnTo>
                    <a:pt x="85" y="223"/>
                  </a:lnTo>
                  <a:lnTo>
                    <a:pt x="83" y="217"/>
                  </a:lnTo>
                  <a:lnTo>
                    <a:pt x="83" y="209"/>
                  </a:lnTo>
                  <a:lnTo>
                    <a:pt x="81" y="203"/>
                  </a:lnTo>
                  <a:lnTo>
                    <a:pt x="81" y="200"/>
                  </a:lnTo>
                  <a:lnTo>
                    <a:pt x="81" y="196"/>
                  </a:lnTo>
                  <a:lnTo>
                    <a:pt x="79" y="182"/>
                  </a:lnTo>
                  <a:lnTo>
                    <a:pt x="79" y="175"/>
                  </a:lnTo>
                  <a:lnTo>
                    <a:pt x="79" y="169"/>
                  </a:lnTo>
                  <a:lnTo>
                    <a:pt x="79" y="161"/>
                  </a:lnTo>
                  <a:lnTo>
                    <a:pt x="81" y="159"/>
                  </a:lnTo>
                  <a:lnTo>
                    <a:pt x="81" y="154"/>
                  </a:lnTo>
                  <a:lnTo>
                    <a:pt x="81" y="152"/>
                  </a:lnTo>
                  <a:lnTo>
                    <a:pt x="83" y="150"/>
                  </a:lnTo>
                  <a:lnTo>
                    <a:pt x="85" y="146"/>
                  </a:lnTo>
                  <a:lnTo>
                    <a:pt x="87" y="142"/>
                  </a:lnTo>
                  <a:lnTo>
                    <a:pt x="87" y="140"/>
                  </a:lnTo>
                  <a:lnTo>
                    <a:pt x="89" y="140"/>
                  </a:lnTo>
                  <a:lnTo>
                    <a:pt x="91" y="136"/>
                  </a:lnTo>
                  <a:lnTo>
                    <a:pt x="94" y="132"/>
                  </a:lnTo>
                  <a:lnTo>
                    <a:pt x="91" y="138"/>
                  </a:lnTo>
                  <a:lnTo>
                    <a:pt x="87" y="142"/>
                  </a:lnTo>
                  <a:lnTo>
                    <a:pt x="85" y="148"/>
                  </a:lnTo>
                  <a:lnTo>
                    <a:pt x="83" y="154"/>
                  </a:lnTo>
                  <a:lnTo>
                    <a:pt x="81" y="157"/>
                  </a:lnTo>
                  <a:lnTo>
                    <a:pt x="81" y="165"/>
                  </a:lnTo>
                  <a:lnTo>
                    <a:pt x="81" y="169"/>
                  </a:lnTo>
                  <a:lnTo>
                    <a:pt x="81" y="179"/>
                  </a:lnTo>
                  <a:lnTo>
                    <a:pt x="81" y="182"/>
                  </a:lnTo>
                  <a:lnTo>
                    <a:pt x="83" y="188"/>
                  </a:lnTo>
                  <a:lnTo>
                    <a:pt x="83" y="190"/>
                  </a:lnTo>
                  <a:lnTo>
                    <a:pt x="83" y="198"/>
                  </a:lnTo>
                  <a:lnTo>
                    <a:pt x="85" y="205"/>
                  </a:lnTo>
                  <a:lnTo>
                    <a:pt x="85" y="213"/>
                  </a:lnTo>
                  <a:lnTo>
                    <a:pt x="87" y="225"/>
                  </a:lnTo>
                  <a:lnTo>
                    <a:pt x="87" y="228"/>
                  </a:lnTo>
                  <a:lnTo>
                    <a:pt x="87" y="240"/>
                  </a:lnTo>
                  <a:lnTo>
                    <a:pt x="85" y="240"/>
                  </a:lnTo>
                  <a:moveTo>
                    <a:pt x="96" y="130"/>
                  </a:moveTo>
                  <a:lnTo>
                    <a:pt x="94" y="132"/>
                  </a:lnTo>
                  <a:lnTo>
                    <a:pt x="96" y="130"/>
                  </a:lnTo>
                  <a:lnTo>
                    <a:pt x="98" y="129"/>
                  </a:lnTo>
                  <a:lnTo>
                    <a:pt x="104" y="123"/>
                  </a:lnTo>
                  <a:lnTo>
                    <a:pt x="108" y="121"/>
                  </a:lnTo>
                  <a:lnTo>
                    <a:pt x="110" y="121"/>
                  </a:lnTo>
                  <a:lnTo>
                    <a:pt x="112" y="119"/>
                  </a:lnTo>
                  <a:lnTo>
                    <a:pt x="110" y="121"/>
                  </a:lnTo>
                  <a:lnTo>
                    <a:pt x="104" y="125"/>
                  </a:lnTo>
                  <a:lnTo>
                    <a:pt x="100" y="129"/>
                  </a:lnTo>
                  <a:lnTo>
                    <a:pt x="96" y="130"/>
                  </a:lnTo>
                  <a:moveTo>
                    <a:pt x="137" y="111"/>
                  </a:moveTo>
                  <a:lnTo>
                    <a:pt x="137" y="111"/>
                  </a:lnTo>
                  <a:lnTo>
                    <a:pt x="139" y="109"/>
                  </a:lnTo>
                  <a:lnTo>
                    <a:pt x="139" y="111"/>
                  </a:lnTo>
                  <a:lnTo>
                    <a:pt x="137" y="111"/>
                  </a:lnTo>
                  <a:moveTo>
                    <a:pt x="50" y="33"/>
                  </a:moveTo>
                  <a:lnTo>
                    <a:pt x="50" y="33"/>
                  </a:lnTo>
                  <a:lnTo>
                    <a:pt x="56" y="31"/>
                  </a:lnTo>
                  <a:lnTo>
                    <a:pt x="60" y="29"/>
                  </a:lnTo>
                  <a:lnTo>
                    <a:pt x="66" y="27"/>
                  </a:lnTo>
                  <a:lnTo>
                    <a:pt x="62" y="29"/>
                  </a:lnTo>
                  <a:lnTo>
                    <a:pt x="58" y="31"/>
                  </a:lnTo>
                  <a:lnTo>
                    <a:pt x="52" y="33"/>
                  </a:lnTo>
                  <a:lnTo>
                    <a:pt x="50" y="33"/>
                  </a:lnTo>
                  <a:moveTo>
                    <a:pt x="18" y="31"/>
                  </a:moveTo>
                  <a:lnTo>
                    <a:pt x="21" y="33"/>
                  </a:lnTo>
                  <a:lnTo>
                    <a:pt x="21" y="31"/>
                  </a:lnTo>
                  <a:lnTo>
                    <a:pt x="12" y="31"/>
                  </a:lnTo>
                  <a:lnTo>
                    <a:pt x="2" y="27"/>
                  </a:lnTo>
                  <a:lnTo>
                    <a:pt x="0" y="25"/>
                  </a:lnTo>
                  <a:lnTo>
                    <a:pt x="0" y="23"/>
                  </a:lnTo>
                  <a:lnTo>
                    <a:pt x="4" y="27"/>
                  </a:lnTo>
                  <a:lnTo>
                    <a:pt x="14" y="31"/>
                  </a:lnTo>
                  <a:lnTo>
                    <a:pt x="18" y="31"/>
                  </a:lnTo>
                  <a:moveTo>
                    <a:pt x="164" y="90"/>
                  </a:moveTo>
                  <a:lnTo>
                    <a:pt x="164" y="90"/>
                  </a:lnTo>
                  <a:lnTo>
                    <a:pt x="164" y="88"/>
                  </a:lnTo>
                  <a:lnTo>
                    <a:pt x="165" y="86"/>
                  </a:lnTo>
                  <a:lnTo>
                    <a:pt x="167" y="81"/>
                  </a:lnTo>
                  <a:lnTo>
                    <a:pt x="169" y="73"/>
                  </a:lnTo>
                  <a:lnTo>
                    <a:pt x="171" y="63"/>
                  </a:lnTo>
                  <a:lnTo>
                    <a:pt x="171" y="56"/>
                  </a:lnTo>
                  <a:lnTo>
                    <a:pt x="169" y="52"/>
                  </a:lnTo>
                  <a:lnTo>
                    <a:pt x="167" y="44"/>
                  </a:lnTo>
                  <a:lnTo>
                    <a:pt x="167" y="42"/>
                  </a:lnTo>
                  <a:lnTo>
                    <a:pt x="164" y="34"/>
                  </a:lnTo>
                  <a:lnTo>
                    <a:pt x="162" y="29"/>
                  </a:lnTo>
                  <a:lnTo>
                    <a:pt x="160" y="27"/>
                  </a:lnTo>
                  <a:lnTo>
                    <a:pt x="154" y="17"/>
                  </a:lnTo>
                  <a:lnTo>
                    <a:pt x="146" y="10"/>
                  </a:lnTo>
                  <a:lnTo>
                    <a:pt x="139" y="4"/>
                  </a:lnTo>
                  <a:lnTo>
                    <a:pt x="137" y="2"/>
                  </a:lnTo>
                  <a:lnTo>
                    <a:pt x="135" y="2"/>
                  </a:lnTo>
                  <a:lnTo>
                    <a:pt x="133" y="2"/>
                  </a:lnTo>
                  <a:lnTo>
                    <a:pt x="137" y="2"/>
                  </a:lnTo>
                  <a:lnTo>
                    <a:pt x="144" y="4"/>
                  </a:lnTo>
                  <a:lnTo>
                    <a:pt x="150" y="10"/>
                  </a:lnTo>
                  <a:lnTo>
                    <a:pt x="156" y="15"/>
                  </a:lnTo>
                  <a:lnTo>
                    <a:pt x="160" y="21"/>
                  </a:lnTo>
                  <a:lnTo>
                    <a:pt x="164" y="31"/>
                  </a:lnTo>
                  <a:lnTo>
                    <a:pt x="167" y="36"/>
                  </a:lnTo>
                  <a:lnTo>
                    <a:pt x="169" y="44"/>
                  </a:lnTo>
                  <a:lnTo>
                    <a:pt x="171" y="52"/>
                  </a:lnTo>
                  <a:lnTo>
                    <a:pt x="173" y="61"/>
                  </a:lnTo>
                  <a:lnTo>
                    <a:pt x="173" y="67"/>
                  </a:lnTo>
                  <a:lnTo>
                    <a:pt x="171" y="69"/>
                  </a:lnTo>
                  <a:lnTo>
                    <a:pt x="171" y="73"/>
                  </a:lnTo>
                  <a:lnTo>
                    <a:pt x="169" y="79"/>
                  </a:lnTo>
                  <a:lnTo>
                    <a:pt x="165" y="86"/>
                  </a:lnTo>
                  <a:lnTo>
                    <a:pt x="164" y="90"/>
                  </a:lnTo>
                  <a:moveTo>
                    <a:pt x="129" y="0"/>
                  </a:moveTo>
                  <a:lnTo>
                    <a:pt x="131" y="0"/>
                  </a:lnTo>
                  <a:lnTo>
                    <a:pt x="129" y="0"/>
                  </a:lnTo>
                  <a:lnTo>
                    <a:pt x="125" y="0"/>
                  </a:lnTo>
                  <a:lnTo>
                    <a:pt x="121" y="0"/>
                  </a:lnTo>
                  <a:lnTo>
                    <a:pt x="127" y="0"/>
                  </a:lnTo>
                  <a:lnTo>
                    <a:pt x="129" y="0"/>
                  </a:lnTo>
                </a:path>
              </a:pathLst>
            </a:custGeom>
            <a:noFill/>
            <a:ln w="9525" cap="sq" cmpd="sng">
              <a:solidFill>
                <a:srgbClr val="000000"/>
              </a:solidFill>
              <a:prstDash val="solid"/>
              <a:miter lim="8000"/>
              <a:headEnd type="none" w="sm" len="sm"/>
              <a:tailEnd type="none" w="sm" len="sm"/>
            </a:ln>
          </p:spPr>
          <p:txBody>
            <a:bodyPr spcFirstLastPara="1" wrap="square" lIns="81609" tIns="40781" rIns="81609" bIns="40781" anchor="t" anchorCtr="0">
              <a:noAutofit/>
            </a:bodyPr>
            <a:lstStyle/>
            <a:p>
              <a:pPr>
                <a:buClr>
                  <a:srgbClr val="000000"/>
                </a:buClr>
                <a:buSzPts val="1700"/>
              </a:pPr>
              <a:endParaRPr sz="32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78" name="Shape 1178"/>
            <p:cNvSpPr/>
            <p:nvPr/>
          </p:nvSpPr>
          <p:spPr>
            <a:xfrm>
              <a:off x="989012" y="2571750"/>
              <a:ext cx="234950" cy="328612"/>
            </a:xfrm>
            <a:custGeom>
              <a:avLst/>
              <a:gdLst/>
              <a:ahLst/>
              <a:cxnLst/>
              <a:rect l="0" t="0" r="0" b="0"/>
              <a:pathLst>
                <a:path w="148" h="207" extrusionOk="0">
                  <a:moveTo>
                    <a:pt x="146" y="205"/>
                  </a:moveTo>
                  <a:lnTo>
                    <a:pt x="148" y="207"/>
                  </a:lnTo>
                  <a:lnTo>
                    <a:pt x="146" y="207"/>
                  </a:lnTo>
                  <a:lnTo>
                    <a:pt x="142" y="205"/>
                  </a:lnTo>
                  <a:lnTo>
                    <a:pt x="136" y="202"/>
                  </a:lnTo>
                  <a:lnTo>
                    <a:pt x="130" y="200"/>
                  </a:lnTo>
                  <a:lnTo>
                    <a:pt x="125" y="198"/>
                  </a:lnTo>
                  <a:lnTo>
                    <a:pt x="125" y="196"/>
                  </a:lnTo>
                  <a:lnTo>
                    <a:pt x="123" y="196"/>
                  </a:lnTo>
                  <a:lnTo>
                    <a:pt x="121" y="194"/>
                  </a:lnTo>
                  <a:lnTo>
                    <a:pt x="117" y="192"/>
                  </a:lnTo>
                  <a:lnTo>
                    <a:pt x="119" y="194"/>
                  </a:lnTo>
                  <a:lnTo>
                    <a:pt x="127" y="196"/>
                  </a:lnTo>
                  <a:lnTo>
                    <a:pt x="130" y="200"/>
                  </a:lnTo>
                  <a:lnTo>
                    <a:pt x="138" y="204"/>
                  </a:lnTo>
                  <a:lnTo>
                    <a:pt x="146" y="205"/>
                  </a:lnTo>
                  <a:close/>
                  <a:moveTo>
                    <a:pt x="109" y="190"/>
                  </a:moveTo>
                  <a:lnTo>
                    <a:pt x="113" y="192"/>
                  </a:lnTo>
                  <a:lnTo>
                    <a:pt x="111" y="190"/>
                  </a:lnTo>
                  <a:lnTo>
                    <a:pt x="107" y="190"/>
                  </a:lnTo>
                  <a:lnTo>
                    <a:pt x="105" y="188"/>
                  </a:lnTo>
                  <a:lnTo>
                    <a:pt x="100" y="186"/>
                  </a:lnTo>
                  <a:lnTo>
                    <a:pt x="96" y="184"/>
                  </a:lnTo>
                  <a:lnTo>
                    <a:pt x="94" y="182"/>
                  </a:lnTo>
                  <a:lnTo>
                    <a:pt x="98" y="184"/>
                  </a:lnTo>
                  <a:lnTo>
                    <a:pt x="102" y="186"/>
                  </a:lnTo>
                  <a:lnTo>
                    <a:pt x="109" y="190"/>
                  </a:lnTo>
                  <a:close/>
                  <a:moveTo>
                    <a:pt x="80" y="177"/>
                  </a:moveTo>
                  <a:lnTo>
                    <a:pt x="82" y="177"/>
                  </a:lnTo>
                  <a:lnTo>
                    <a:pt x="80" y="177"/>
                  </a:lnTo>
                  <a:close/>
                  <a:moveTo>
                    <a:pt x="71" y="169"/>
                  </a:moveTo>
                  <a:lnTo>
                    <a:pt x="73" y="169"/>
                  </a:lnTo>
                  <a:lnTo>
                    <a:pt x="71" y="169"/>
                  </a:lnTo>
                  <a:close/>
                  <a:moveTo>
                    <a:pt x="57" y="154"/>
                  </a:moveTo>
                  <a:lnTo>
                    <a:pt x="57" y="154"/>
                  </a:lnTo>
                  <a:lnTo>
                    <a:pt x="56" y="152"/>
                  </a:lnTo>
                  <a:lnTo>
                    <a:pt x="52" y="146"/>
                  </a:lnTo>
                  <a:lnTo>
                    <a:pt x="57" y="154"/>
                  </a:lnTo>
                  <a:close/>
                  <a:moveTo>
                    <a:pt x="29" y="117"/>
                  </a:moveTo>
                  <a:lnTo>
                    <a:pt x="32" y="121"/>
                  </a:lnTo>
                  <a:lnTo>
                    <a:pt x="31" y="119"/>
                  </a:lnTo>
                  <a:lnTo>
                    <a:pt x="29" y="115"/>
                  </a:lnTo>
                  <a:lnTo>
                    <a:pt x="27" y="113"/>
                  </a:lnTo>
                  <a:lnTo>
                    <a:pt x="29" y="117"/>
                  </a:lnTo>
                  <a:close/>
                  <a:moveTo>
                    <a:pt x="19" y="92"/>
                  </a:moveTo>
                  <a:lnTo>
                    <a:pt x="19" y="96"/>
                  </a:lnTo>
                  <a:lnTo>
                    <a:pt x="19" y="94"/>
                  </a:lnTo>
                  <a:lnTo>
                    <a:pt x="17" y="90"/>
                  </a:lnTo>
                  <a:lnTo>
                    <a:pt x="17" y="88"/>
                  </a:lnTo>
                  <a:lnTo>
                    <a:pt x="19" y="92"/>
                  </a:lnTo>
                  <a:close/>
                  <a:moveTo>
                    <a:pt x="13" y="79"/>
                  </a:moveTo>
                  <a:lnTo>
                    <a:pt x="15" y="84"/>
                  </a:lnTo>
                  <a:lnTo>
                    <a:pt x="15" y="81"/>
                  </a:lnTo>
                  <a:lnTo>
                    <a:pt x="13" y="77"/>
                  </a:lnTo>
                  <a:lnTo>
                    <a:pt x="11" y="75"/>
                  </a:lnTo>
                  <a:lnTo>
                    <a:pt x="9" y="67"/>
                  </a:lnTo>
                  <a:lnTo>
                    <a:pt x="9" y="63"/>
                  </a:lnTo>
                  <a:lnTo>
                    <a:pt x="8" y="61"/>
                  </a:lnTo>
                  <a:lnTo>
                    <a:pt x="8" y="58"/>
                  </a:lnTo>
                  <a:lnTo>
                    <a:pt x="8" y="54"/>
                  </a:lnTo>
                  <a:lnTo>
                    <a:pt x="6" y="50"/>
                  </a:lnTo>
                  <a:lnTo>
                    <a:pt x="6" y="46"/>
                  </a:lnTo>
                  <a:lnTo>
                    <a:pt x="6" y="44"/>
                  </a:lnTo>
                  <a:lnTo>
                    <a:pt x="4" y="40"/>
                  </a:lnTo>
                  <a:lnTo>
                    <a:pt x="4" y="35"/>
                  </a:lnTo>
                  <a:lnTo>
                    <a:pt x="4" y="33"/>
                  </a:lnTo>
                  <a:lnTo>
                    <a:pt x="4" y="31"/>
                  </a:lnTo>
                  <a:lnTo>
                    <a:pt x="2" y="27"/>
                  </a:lnTo>
                  <a:lnTo>
                    <a:pt x="2" y="23"/>
                  </a:lnTo>
                  <a:lnTo>
                    <a:pt x="2" y="21"/>
                  </a:lnTo>
                  <a:lnTo>
                    <a:pt x="2" y="10"/>
                  </a:lnTo>
                  <a:lnTo>
                    <a:pt x="0" y="0"/>
                  </a:lnTo>
                  <a:lnTo>
                    <a:pt x="2" y="0"/>
                  </a:lnTo>
                  <a:lnTo>
                    <a:pt x="2" y="21"/>
                  </a:lnTo>
                  <a:lnTo>
                    <a:pt x="4" y="33"/>
                  </a:lnTo>
                  <a:lnTo>
                    <a:pt x="4" y="36"/>
                  </a:lnTo>
                  <a:lnTo>
                    <a:pt x="6" y="46"/>
                  </a:lnTo>
                  <a:lnTo>
                    <a:pt x="8" y="56"/>
                  </a:lnTo>
                  <a:lnTo>
                    <a:pt x="9" y="65"/>
                  </a:lnTo>
                  <a:lnTo>
                    <a:pt x="11" y="71"/>
                  </a:lnTo>
                  <a:lnTo>
                    <a:pt x="13" y="79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81609" tIns="40781" rIns="81609" bIns="40781" anchor="t" anchorCtr="0">
              <a:noAutofit/>
            </a:bodyPr>
            <a:lstStyle/>
            <a:p>
              <a:pPr>
                <a:buClr>
                  <a:srgbClr val="000000"/>
                </a:buClr>
                <a:buSzPts val="1700"/>
              </a:pPr>
              <a:endParaRPr sz="32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79" name="Shape 1179"/>
            <p:cNvSpPr/>
            <p:nvPr/>
          </p:nvSpPr>
          <p:spPr>
            <a:xfrm>
              <a:off x="989012" y="2571750"/>
              <a:ext cx="234950" cy="328612"/>
            </a:xfrm>
            <a:custGeom>
              <a:avLst/>
              <a:gdLst/>
              <a:ahLst/>
              <a:cxnLst/>
              <a:rect l="0" t="0" r="0" b="0"/>
              <a:pathLst>
                <a:path w="148" h="207" extrusionOk="0">
                  <a:moveTo>
                    <a:pt x="146" y="207"/>
                  </a:moveTo>
                  <a:lnTo>
                    <a:pt x="148" y="207"/>
                  </a:lnTo>
                  <a:lnTo>
                    <a:pt x="146" y="207"/>
                  </a:lnTo>
                  <a:lnTo>
                    <a:pt x="142" y="205"/>
                  </a:lnTo>
                  <a:lnTo>
                    <a:pt x="136" y="202"/>
                  </a:lnTo>
                  <a:lnTo>
                    <a:pt x="130" y="200"/>
                  </a:lnTo>
                  <a:lnTo>
                    <a:pt x="125" y="198"/>
                  </a:lnTo>
                  <a:lnTo>
                    <a:pt x="125" y="196"/>
                  </a:lnTo>
                  <a:lnTo>
                    <a:pt x="123" y="196"/>
                  </a:lnTo>
                  <a:lnTo>
                    <a:pt x="121" y="194"/>
                  </a:lnTo>
                  <a:lnTo>
                    <a:pt x="117" y="192"/>
                  </a:lnTo>
                  <a:lnTo>
                    <a:pt x="119" y="194"/>
                  </a:lnTo>
                  <a:lnTo>
                    <a:pt x="127" y="196"/>
                  </a:lnTo>
                  <a:lnTo>
                    <a:pt x="130" y="200"/>
                  </a:lnTo>
                  <a:lnTo>
                    <a:pt x="138" y="204"/>
                  </a:lnTo>
                  <a:lnTo>
                    <a:pt x="146" y="205"/>
                  </a:lnTo>
                  <a:lnTo>
                    <a:pt x="146" y="207"/>
                  </a:lnTo>
                  <a:moveTo>
                    <a:pt x="111" y="190"/>
                  </a:moveTo>
                  <a:lnTo>
                    <a:pt x="113" y="192"/>
                  </a:lnTo>
                  <a:lnTo>
                    <a:pt x="111" y="190"/>
                  </a:lnTo>
                  <a:lnTo>
                    <a:pt x="107" y="190"/>
                  </a:lnTo>
                  <a:lnTo>
                    <a:pt x="105" y="188"/>
                  </a:lnTo>
                  <a:lnTo>
                    <a:pt x="100" y="186"/>
                  </a:lnTo>
                  <a:lnTo>
                    <a:pt x="96" y="184"/>
                  </a:lnTo>
                  <a:lnTo>
                    <a:pt x="94" y="182"/>
                  </a:lnTo>
                  <a:lnTo>
                    <a:pt x="98" y="184"/>
                  </a:lnTo>
                  <a:lnTo>
                    <a:pt x="102" y="186"/>
                  </a:lnTo>
                  <a:lnTo>
                    <a:pt x="109" y="190"/>
                  </a:lnTo>
                  <a:lnTo>
                    <a:pt x="111" y="190"/>
                  </a:lnTo>
                  <a:moveTo>
                    <a:pt x="80" y="177"/>
                  </a:moveTo>
                  <a:lnTo>
                    <a:pt x="82" y="177"/>
                  </a:lnTo>
                  <a:lnTo>
                    <a:pt x="80" y="177"/>
                  </a:lnTo>
                  <a:moveTo>
                    <a:pt x="71" y="169"/>
                  </a:moveTo>
                  <a:lnTo>
                    <a:pt x="73" y="169"/>
                  </a:lnTo>
                  <a:lnTo>
                    <a:pt x="71" y="169"/>
                  </a:lnTo>
                  <a:moveTo>
                    <a:pt x="57" y="154"/>
                  </a:moveTo>
                  <a:lnTo>
                    <a:pt x="57" y="154"/>
                  </a:lnTo>
                  <a:lnTo>
                    <a:pt x="56" y="152"/>
                  </a:lnTo>
                  <a:lnTo>
                    <a:pt x="52" y="146"/>
                  </a:lnTo>
                  <a:lnTo>
                    <a:pt x="57" y="154"/>
                  </a:lnTo>
                  <a:moveTo>
                    <a:pt x="31" y="119"/>
                  </a:moveTo>
                  <a:lnTo>
                    <a:pt x="32" y="121"/>
                  </a:lnTo>
                  <a:lnTo>
                    <a:pt x="31" y="119"/>
                  </a:lnTo>
                  <a:lnTo>
                    <a:pt x="29" y="115"/>
                  </a:lnTo>
                  <a:lnTo>
                    <a:pt x="27" y="113"/>
                  </a:lnTo>
                  <a:lnTo>
                    <a:pt x="29" y="117"/>
                  </a:lnTo>
                  <a:lnTo>
                    <a:pt x="31" y="119"/>
                  </a:lnTo>
                  <a:moveTo>
                    <a:pt x="19" y="94"/>
                  </a:moveTo>
                  <a:lnTo>
                    <a:pt x="19" y="96"/>
                  </a:lnTo>
                  <a:lnTo>
                    <a:pt x="19" y="94"/>
                  </a:lnTo>
                  <a:lnTo>
                    <a:pt x="17" y="90"/>
                  </a:lnTo>
                  <a:lnTo>
                    <a:pt x="17" y="88"/>
                  </a:lnTo>
                  <a:lnTo>
                    <a:pt x="19" y="92"/>
                  </a:lnTo>
                  <a:lnTo>
                    <a:pt x="19" y="94"/>
                  </a:lnTo>
                  <a:moveTo>
                    <a:pt x="15" y="83"/>
                  </a:moveTo>
                  <a:lnTo>
                    <a:pt x="15" y="84"/>
                  </a:lnTo>
                  <a:lnTo>
                    <a:pt x="15" y="81"/>
                  </a:lnTo>
                  <a:lnTo>
                    <a:pt x="13" y="77"/>
                  </a:lnTo>
                  <a:lnTo>
                    <a:pt x="11" y="75"/>
                  </a:lnTo>
                  <a:lnTo>
                    <a:pt x="9" y="67"/>
                  </a:lnTo>
                  <a:lnTo>
                    <a:pt x="9" y="63"/>
                  </a:lnTo>
                  <a:lnTo>
                    <a:pt x="8" y="61"/>
                  </a:lnTo>
                  <a:lnTo>
                    <a:pt x="8" y="58"/>
                  </a:lnTo>
                  <a:lnTo>
                    <a:pt x="8" y="54"/>
                  </a:lnTo>
                  <a:lnTo>
                    <a:pt x="6" y="50"/>
                  </a:lnTo>
                  <a:lnTo>
                    <a:pt x="6" y="46"/>
                  </a:lnTo>
                  <a:lnTo>
                    <a:pt x="6" y="44"/>
                  </a:lnTo>
                  <a:lnTo>
                    <a:pt x="4" y="40"/>
                  </a:lnTo>
                  <a:lnTo>
                    <a:pt x="4" y="35"/>
                  </a:lnTo>
                  <a:lnTo>
                    <a:pt x="4" y="33"/>
                  </a:lnTo>
                  <a:lnTo>
                    <a:pt x="4" y="31"/>
                  </a:lnTo>
                  <a:lnTo>
                    <a:pt x="2" y="27"/>
                  </a:lnTo>
                  <a:lnTo>
                    <a:pt x="2" y="23"/>
                  </a:lnTo>
                  <a:lnTo>
                    <a:pt x="2" y="21"/>
                  </a:lnTo>
                  <a:lnTo>
                    <a:pt x="2" y="10"/>
                  </a:lnTo>
                  <a:lnTo>
                    <a:pt x="0" y="0"/>
                  </a:lnTo>
                  <a:lnTo>
                    <a:pt x="2" y="0"/>
                  </a:lnTo>
                  <a:lnTo>
                    <a:pt x="2" y="21"/>
                  </a:lnTo>
                  <a:lnTo>
                    <a:pt x="4" y="33"/>
                  </a:lnTo>
                  <a:lnTo>
                    <a:pt x="4" y="36"/>
                  </a:lnTo>
                  <a:lnTo>
                    <a:pt x="6" y="46"/>
                  </a:lnTo>
                  <a:lnTo>
                    <a:pt x="8" y="56"/>
                  </a:lnTo>
                  <a:lnTo>
                    <a:pt x="9" y="65"/>
                  </a:lnTo>
                  <a:lnTo>
                    <a:pt x="11" y="71"/>
                  </a:lnTo>
                  <a:lnTo>
                    <a:pt x="13" y="79"/>
                  </a:lnTo>
                  <a:lnTo>
                    <a:pt x="15" y="83"/>
                  </a:lnTo>
                </a:path>
              </a:pathLst>
            </a:custGeom>
            <a:noFill/>
            <a:ln w="9525" cap="sq" cmpd="sng">
              <a:solidFill>
                <a:srgbClr val="000000"/>
              </a:solidFill>
              <a:prstDash val="solid"/>
              <a:miter lim="8000"/>
              <a:headEnd type="none" w="sm" len="sm"/>
              <a:tailEnd type="none" w="sm" len="sm"/>
            </a:ln>
          </p:spPr>
          <p:txBody>
            <a:bodyPr spcFirstLastPara="1" wrap="square" lIns="81609" tIns="40781" rIns="81609" bIns="40781" anchor="t" anchorCtr="0">
              <a:noAutofit/>
            </a:bodyPr>
            <a:lstStyle/>
            <a:p>
              <a:pPr>
                <a:buClr>
                  <a:srgbClr val="000000"/>
                </a:buClr>
                <a:buSzPts val="1700"/>
              </a:pPr>
              <a:endParaRPr sz="32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80" name="Shape 1180"/>
            <p:cNvSpPr/>
            <p:nvPr/>
          </p:nvSpPr>
          <p:spPr>
            <a:xfrm>
              <a:off x="4205287" y="3254375"/>
              <a:ext cx="423861" cy="334963"/>
            </a:xfrm>
            <a:custGeom>
              <a:avLst/>
              <a:gdLst/>
              <a:ahLst/>
              <a:cxnLst/>
              <a:rect l="0" t="0" r="0" b="0"/>
              <a:pathLst>
                <a:path w="267" h="211" extrusionOk="0">
                  <a:moveTo>
                    <a:pt x="265" y="209"/>
                  </a:moveTo>
                  <a:lnTo>
                    <a:pt x="267" y="211"/>
                  </a:lnTo>
                  <a:lnTo>
                    <a:pt x="263" y="208"/>
                  </a:lnTo>
                  <a:lnTo>
                    <a:pt x="259" y="198"/>
                  </a:lnTo>
                  <a:lnTo>
                    <a:pt x="257" y="196"/>
                  </a:lnTo>
                  <a:lnTo>
                    <a:pt x="259" y="198"/>
                  </a:lnTo>
                  <a:lnTo>
                    <a:pt x="261" y="202"/>
                  </a:lnTo>
                  <a:lnTo>
                    <a:pt x="263" y="206"/>
                  </a:lnTo>
                  <a:lnTo>
                    <a:pt x="265" y="209"/>
                  </a:lnTo>
                  <a:close/>
                  <a:moveTo>
                    <a:pt x="253" y="188"/>
                  </a:moveTo>
                  <a:lnTo>
                    <a:pt x="255" y="188"/>
                  </a:lnTo>
                  <a:lnTo>
                    <a:pt x="253" y="188"/>
                  </a:lnTo>
                  <a:lnTo>
                    <a:pt x="251" y="183"/>
                  </a:lnTo>
                  <a:lnTo>
                    <a:pt x="246" y="177"/>
                  </a:lnTo>
                  <a:lnTo>
                    <a:pt x="240" y="171"/>
                  </a:lnTo>
                  <a:lnTo>
                    <a:pt x="234" y="167"/>
                  </a:lnTo>
                  <a:lnTo>
                    <a:pt x="230" y="163"/>
                  </a:lnTo>
                  <a:lnTo>
                    <a:pt x="224" y="160"/>
                  </a:lnTo>
                  <a:lnTo>
                    <a:pt x="221" y="158"/>
                  </a:lnTo>
                  <a:lnTo>
                    <a:pt x="222" y="160"/>
                  </a:lnTo>
                  <a:lnTo>
                    <a:pt x="228" y="161"/>
                  </a:lnTo>
                  <a:lnTo>
                    <a:pt x="230" y="163"/>
                  </a:lnTo>
                  <a:lnTo>
                    <a:pt x="234" y="167"/>
                  </a:lnTo>
                  <a:lnTo>
                    <a:pt x="238" y="169"/>
                  </a:lnTo>
                  <a:lnTo>
                    <a:pt x="240" y="171"/>
                  </a:lnTo>
                  <a:lnTo>
                    <a:pt x="244" y="175"/>
                  </a:lnTo>
                  <a:lnTo>
                    <a:pt x="246" y="177"/>
                  </a:lnTo>
                  <a:lnTo>
                    <a:pt x="249" y="181"/>
                  </a:lnTo>
                  <a:lnTo>
                    <a:pt x="251" y="183"/>
                  </a:lnTo>
                  <a:lnTo>
                    <a:pt x="253" y="188"/>
                  </a:lnTo>
                  <a:close/>
                  <a:moveTo>
                    <a:pt x="205" y="154"/>
                  </a:moveTo>
                  <a:lnTo>
                    <a:pt x="211" y="154"/>
                  </a:lnTo>
                  <a:lnTo>
                    <a:pt x="209" y="154"/>
                  </a:lnTo>
                  <a:lnTo>
                    <a:pt x="203" y="152"/>
                  </a:lnTo>
                  <a:lnTo>
                    <a:pt x="196" y="150"/>
                  </a:lnTo>
                  <a:lnTo>
                    <a:pt x="194" y="150"/>
                  </a:lnTo>
                  <a:lnTo>
                    <a:pt x="198" y="150"/>
                  </a:lnTo>
                  <a:lnTo>
                    <a:pt x="205" y="154"/>
                  </a:lnTo>
                  <a:close/>
                  <a:moveTo>
                    <a:pt x="163" y="142"/>
                  </a:moveTo>
                  <a:lnTo>
                    <a:pt x="163" y="144"/>
                  </a:lnTo>
                  <a:lnTo>
                    <a:pt x="161" y="142"/>
                  </a:lnTo>
                  <a:lnTo>
                    <a:pt x="163" y="142"/>
                  </a:lnTo>
                  <a:close/>
                  <a:moveTo>
                    <a:pt x="130" y="138"/>
                  </a:moveTo>
                  <a:lnTo>
                    <a:pt x="132" y="140"/>
                  </a:lnTo>
                  <a:lnTo>
                    <a:pt x="126" y="138"/>
                  </a:lnTo>
                  <a:lnTo>
                    <a:pt x="130" y="138"/>
                  </a:lnTo>
                  <a:close/>
                  <a:moveTo>
                    <a:pt x="102" y="137"/>
                  </a:moveTo>
                  <a:lnTo>
                    <a:pt x="103" y="137"/>
                  </a:lnTo>
                  <a:lnTo>
                    <a:pt x="98" y="137"/>
                  </a:lnTo>
                  <a:lnTo>
                    <a:pt x="96" y="135"/>
                  </a:lnTo>
                  <a:lnTo>
                    <a:pt x="94" y="135"/>
                  </a:lnTo>
                  <a:lnTo>
                    <a:pt x="92" y="135"/>
                  </a:lnTo>
                  <a:lnTo>
                    <a:pt x="86" y="133"/>
                  </a:lnTo>
                  <a:lnTo>
                    <a:pt x="80" y="129"/>
                  </a:lnTo>
                  <a:lnTo>
                    <a:pt x="77" y="127"/>
                  </a:lnTo>
                  <a:lnTo>
                    <a:pt x="75" y="123"/>
                  </a:lnTo>
                  <a:lnTo>
                    <a:pt x="75" y="121"/>
                  </a:lnTo>
                  <a:lnTo>
                    <a:pt x="73" y="117"/>
                  </a:lnTo>
                  <a:lnTo>
                    <a:pt x="73" y="115"/>
                  </a:lnTo>
                  <a:lnTo>
                    <a:pt x="75" y="113"/>
                  </a:lnTo>
                  <a:lnTo>
                    <a:pt x="75" y="112"/>
                  </a:lnTo>
                  <a:lnTo>
                    <a:pt x="75" y="117"/>
                  </a:lnTo>
                  <a:lnTo>
                    <a:pt x="77" y="123"/>
                  </a:lnTo>
                  <a:lnTo>
                    <a:pt x="77" y="125"/>
                  </a:lnTo>
                  <a:lnTo>
                    <a:pt x="80" y="129"/>
                  </a:lnTo>
                  <a:lnTo>
                    <a:pt x="86" y="131"/>
                  </a:lnTo>
                  <a:lnTo>
                    <a:pt x="94" y="135"/>
                  </a:lnTo>
                  <a:lnTo>
                    <a:pt x="102" y="137"/>
                  </a:lnTo>
                  <a:close/>
                  <a:moveTo>
                    <a:pt x="78" y="100"/>
                  </a:moveTo>
                  <a:lnTo>
                    <a:pt x="78" y="100"/>
                  </a:lnTo>
                  <a:lnTo>
                    <a:pt x="78" y="98"/>
                  </a:lnTo>
                  <a:lnTo>
                    <a:pt x="80" y="96"/>
                  </a:lnTo>
                  <a:lnTo>
                    <a:pt x="80" y="94"/>
                  </a:lnTo>
                  <a:lnTo>
                    <a:pt x="78" y="100"/>
                  </a:lnTo>
                  <a:close/>
                  <a:moveTo>
                    <a:pt x="0" y="29"/>
                  </a:moveTo>
                  <a:lnTo>
                    <a:pt x="0" y="29"/>
                  </a:lnTo>
                  <a:lnTo>
                    <a:pt x="0" y="27"/>
                  </a:lnTo>
                  <a:lnTo>
                    <a:pt x="0" y="29"/>
                  </a:lnTo>
                  <a:close/>
                  <a:moveTo>
                    <a:pt x="0" y="29"/>
                  </a:moveTo>
                  <a:lnTo>
                    <a:pt x="5" y="31"/>
                  </a:lnTo>
                  <a:lnTo>
                    <a:pt x="11" y="31"/>
                  </a:lnTo>
                  <a:lnTo>
                    <a:pt x="17" y="31"/>
                  </a:lnTo>
                  <a:lnTo>
                    <a:pt x="23" y="31"/>
                  </a:lnTo>
                  <a:lnTo>
                    <a:pt x="30" y="27"/>
                  </a:lnTo>
                  <a:lnTo>
                    <a:pt x="34" y="25"/>
                  </a:lnTo>
                  <a:lnTo>
                    <a:pt x="36" y="25"/>
                  </a:lnTo>
                  <a:lnTo>
                    <a:pt x="42" y="21"/>
                  </a:lnTo>
                  <a:lnTo>
                    <a:pt x="52" y="14"/>
                  </a:lnTo>
                  <a:lnTo>
                    <a:pt x="57" y="10"/>
                  </a:lnTo>
                  <a:lnTo>
                    <a:pt x="65" y="6"/>
                  </a:lnTo>
                  <a:lnTo>
                    <a:pt x="71" y="4"/>
                  </a:lnTo>
                  <a:lnTo>
                    <a:pt x="75" y="2"/>
                  </a:lnTo>
                  <a:lnTo>
                    <a:pt x="78" y="2"/>
                  </a:lnTo>
                  <a:lnTo>
                    <a:pt x="84" y="0"/>
                  </a:lnTo>
                  <a:lnTo>
                    <a:pt x="94" y="2"/>
                  </a:lnTo>
                  <a:lnTo>
                    <a:pt x="100" y="2"/>
                  </a:lnTo>
                  <a:lnTo>
                    <a:pt x="102" y="2"/>
                  </a:lnTo>
                  <a:lnTo>
                    <a:pt x="109" y="2"/>
                  </a:lnTo>
                  <a:lnTo>
                    <a:pt x="111" y="2"/>
                  </a:lnTo>
                  <a:lnTo>
                    <a:pt x="117" y="4"/>
                  </a:lnTo>
                  <a:lnTo>
                    <a:pt x="119" y="6"/>
                  </a:lnTo>
                  <a:lnTo>
                    <a:pt x="123" y="8"/>
                  </a:lnTo>
                  <a:lnTo>
                    <a:pt x="123" y="10"/>
                  </a:lnTo>
                  <a:lnTo>
                    <a:pt x="123" y="12"/>
                  </a:lnTo>
                  <a:lnTo>
                    <a:pt x="121" y="10"/>
                  </a:lnTo>
                  <a:lnTo>
                    <a:pt x="119" y="8"/>
                  </a:lnTo>
                  <a:lnTo>
                    <a:pt x="117" y="6"/>
                  </a:lnTo>
                  <a:lnTo>
                    <a:pt x="113" y="4"/>
                  </a:lnTo>
                  <a:lnTo>
                    <a:pt x="105" y="2"/>
                  </a:lnTo>
                  <a:lnTo>
                    <a:pt x="100" y="2"/>
                  </a:lnTo>
                  <a:lnTo>
                    <a:pt x="98" y="2"/>
                  </a:lnTo>
                  <a:lnTo>
                    <a:pt x="92" y="2"/>
                  </a:lnTo>
                  <a:lnTo>
                    <a:pt x="90" y="2"/>
                  </a:lnTo>
                  <a:lnTo>
                    <a:pt x="84" y="2"/>
                  </a:lnTo>
                  <a:lnTo>
                    <a:pt x="80" y="2"/>
                  </a:lnTo>
                  <a:lnTo>
                    <a:pt x="77" y="2"/>
                  </a:lnTo>
                  <a:lnTo>
                    <a:pt x="69" y="6"/>
                  </a:lnTo>
                  <a:lnTo>
                    <a:pt x="65" y="8"/>
                  </a:lnTo>
                  <a:lnTo>
                    <a:pt x="61" y="10"/>
                  </a:lnTo>
                  <a:lnTo>
                    <a:pt x="55" y="12"/>
                  </a:lnTo>
                  <a:lnTo>
                    <a:pt x="52" y="16"/>
                  </a:lnTo>
                  <a:lnTo>
                    <a:pt x="46" y="19"/>
                  </a:lnTo>
                  <a:lnTo>
                    <a:pt x="42" y="21"/>
                  </a:lnTo>
                  <a:lnTo>
                    <a:pt x="36" y="25"/>
                  </a:lnTo>
                  <a:lnTo>
                    <a:pt x="34" y="27"/>
                  </a:lnTo>
                  <a:lnTo>
                    <a:pt x="32" y="27"/>
                  </a:lnTo>
                  <a:lnTo>
                    <a:pt x="29" y="29"/>
                  </a:lnTo>
                  <a:lnTo>
                    <a:pt x="25" y="31"/>
                  </a:lnTo>
                  <a:lnTo>
                    <a:pt x="23" y="31"/>
                  </a:lnTo>
                  <a:lnTo>
                    <a:pt x="21" y="31"/>
                  </a:lnTo>
                  <a:lnTo>
                    <a:pt x="15" y="33"/>
                  </a:lnTo>
                  <a:lnTo>
                    <a:pt x="11" y="33"/>
                  </a:lnTo>
                  <a:lnTo>
                    <a:pt x="5" y="31"/>
                  </a:lnTo>
                  <a:lnTo>
                    <a:pt x="2" y="31"/>
                  </a:lnTo>
                  <a:lnTo>
                    <a:pt x="0" y="29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81609" tIns="40781" rIns="81609" bIns="40781" anchor="t" anchorCtr="0">
              <a:noAutofit/>
            </a:bodyPr>
            <a:lstStyle/>
            <a:p>
              <a:pPr>
                <a:buClr>
                  <a:srgbClr val="000000"/>
                </a:buClr>
                <a:buSzPts val="1700"/>
              </a:pPr>
              <a:endParaRPr sz="32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81" name="Shape 1181"/>
            <p:cNvSpPr/>
            <p:nvPr/>
          </p:nvSpPr>
          <p:spPr>
            <a:xfrm>
              <a:off x="4205287" y="3254375"/>
              <a:ext cx="423861" cy="334963"/>
            </a:xfrm>
            <a:custGeom>
              <a:avLst/>
              <a:gdLst/>
              <a:ahLst/>
              <a:cxnLst/>
              <a:rect l="0" t="0" r="0" b="0"/>
              <a:pathLst>
                <a:path w="267" h="211" extrusionOk="0">
                  <a:moveTo>
                    <a:pt x="265" y="209"/>
                  </a:moveTo>
                  <a:lnTo>
                    <a:pt x="267" y="211"/>
                  </a:lnTo>
                  <a:lnTo>
                    <a:pt x="263" y="208"/>
                  </a:lnTo>
                  <a:lnTo>
                    <a:pt x="259" y="198"/>
                  </a:lnTo>
                  <a:lnTo>
                    <a:pt x="257" y="196"/>
                  </a:lnTo>
                  <a:lnTo>
                    <a:pt x="259" y="198"/>
                  </a:lnTo>
                  <a:lnTo>
                    <a:pt x="261" y="202"/>
                  </a:lnTo>
                  <a:lnTo>
                    <a:pt x="263" y="206"/>
                  </a:lnTo>
                  <a:lnTo>
                    <a:pt x="265" y="209"/>
                  </a:lnTo>
                  <a:moveTo>
                    <a:pt x="253" y="188"/>
                  </a:moveTo>
                  <a:lnTo>
                    <a:pt x="255" y="188"/>
                  </a:lnTo>
                  <a:lnTo>
                    <a:pt x="253" y="188"/>
                  </a:lnTo>
                  <a:lnTo>
                    <a:pt x="251" y="183"/>
                  </a:lnTo>
                  <a:lnTo>
                    <a:pt x="246" y="177"/>
                  </a:lnTo>
                  <a:lnTo>
                    <a:pt x="240" y="171"/>
                  </a:lnTo>
                  <a:lnTo>
                    <a:pt x="234" y="167"/>
                  </a:lnTo>
                  <a:lnTo>
                    <a:pt x="230" y="163"/>
                  </a:lnTo>
                  <a:lnTo>
                    <a:pt x="224" y="160"/>
                  </a:lnTo>
                  <a:lnTo>
                    <a:pt x="221" y="158"/>
                  </a:lnTo>
                  <a:lnTo>
                    <a:pt x="222" y="160"/>
                  </a:lnTo>
                  <a:lnTo>
                    <a:pt x="228" y="161"/>
                  </a:lnTo>
                  <a:lnTo>
                    <a:pt x="230" y="163"/>
                  </a:lnTo>
                  <a:lnTo>
                    <a:pt x="234" y="167"/>
                  </a:lnTo>
                  <a:lnTo>
                    <a:pt x="238" y="169"/>
                  </a:lnTo>
                  <a:lnTo>
                    <a:pt x="240" y="171"/>
                  </a:lnTo>
                  <a:lnTo>
                    <a:pt x="244" y="175"/>
                  </a:lnTo>
                  <a:lnTo>
                    <a:pt x="246" y="177"/>
                  </a:lnTo>
                  <a:lnTo>
                    <a:pt x="249" y="181"/>
                  </a:lnTo>
                  <a:lnTo>
                    <a:pt x="251" y="183"/>
                  </a:lnTo>
                  <a:lnTo>
                    <a:pt x="253" y="188"/>
                  </a:lnTo>
                  <a:moveTo>
                    <a:pt x="207" y="154"/>
                  </a:moveTo>
                  <a:lnTo>
                    <a:pt x="211" y="154"/>
                  </a:lnTo>
                  <a:lnTo>
                    <a:pt x="209" y="154"/>
                  </a:lnTo>
                  <a:lnTo>
                    <a:pt x="203" y="152"/>
                  </a:lnTo>
                  <a:lnTo>
                    <a:pt x="196" y="150"/>
                  </a:lnTo>
                  <a:lnTo>
                    <a:pt x="194" y="150"/>
                  </a:lnTo>
                  <a:lnTo>
                    <a:pt x="198" y="150"/>
                  </a:lnTo>
                  <a:lnTo>
                    <a:pt x="205" y="154"/>
                  </a:lnTo>
                  <a:lnTo>
                    <a:pt x="207" y="154"/>
                  </a:lnTo>
                  <a:moveTo>
                    <a:pt x="163" y="142"/>
                  </a:moveTo>
                  <a:lnTo>
                    <a:pt x="163" y="144"/>
                  </a:lnTo>
                  <a:lnTo>
                    <a:pt x="161" y="142"/>
                  </a:lnTo>
                  <a:lnTo>
                    <a:pt x="163" y="142"/>
                  </a:lnTo>
                  <a:moveTo>
                    <a:pt x="130" y="138"/>
                  </a:moveTo>
                  <a:lnTo>
                    <a:pt x="132" y="140"/>
                  </a:lnTo>
                  <a:lnTo>
                    <a:pt x="126" y="138"/>
                  </a:lnTo>
                  <a:lnTo>
                    <a:pt x="130" y="138"/>
                  </a:lnTo>
                  <a:moveTo>
                    <a:pt x="102" y="137"/>
                  </a:moveTo>
                  <a:lnTo>
                    <a:pt x="103" y="137"/>
                  </a:lnTo>
                  <a:lnTo>
                    <a:pt x="98" y="137"/>
                  </a:lnTo>
                  <a:lnTo>
                    <a:pt x="96" y="135"/>
                  </a:lnTo>
                  <a:lnTo>
                    <a:pt x="94" y="135"/>
                  </a:lnTo>
                  <a:lnTo>
                    <a:pt x="92" y="135"/>
                  </a:lnTo>
                  <a:lnTo>
                    <a:pt x="86" y="133"/>
                  </a:lnTo>
                  <a:lnTo>
                    <a:pt x="80" y="129"/>
                  </a:lnTo>
                  <a:lnTo>
                    <a:pt x="77" y="127"/>
                  </a:lnTo>
                  <a:lnTo>
                    <a:pt x="75" y="123"/>
                  </a:lnTo>
                  <a:lnTo>
                    <a:pt x="75" y="121"/>
                  </a:lnTo>
                  <a:lnTo>
                    <a:pt x="73" y="117"/>
                  </a:lnTo>
                  <a:lnTo>
                    <a:pt x="73" y="115"/>
                  </a:lnTo>
                  <a:lnTo>
                    <a:pt x="75" y="113"/>
                  </a:lnTo>
                  <a:lnTo>
                    <a:pt x="75" y="112"/>
                  </a:lnTo>
                  <a:lnTo>
                    <a:pt x="75" y="117"/>
                  </a:lnTo>
                  <a:lnTo>
                    <a:pt x="77" y="123"/>
                  </a:lnTo>
                  <a:lnTo>
                    <a:pt x="77" y="125"/>
                  </a:lnTo>
                  <a:lnTo>
                    <a:pt x="80" y="129"/>
                  </a:lnTo>
                  <a:lnTo>
                    <a:pt x="86" y="131"/>
                  </a:lnTo>
                  <a:lnTo>
                    <a:pt x="94" y="135"/>
                  </a:lnTo>
                  <a:lnTo>
                    <a:pt x="102" y="137"/>
                  </a:lnTo>
                  <a:moveTo>
                    <a:pt x="78" y="100"/>
                  </a:moveTo>
                  <a:lnTo>
                    <a:pt x="78" y="100"/>
                  </a:lnTo>
                  <a:lnTo>
                    <a:pt x="78" y="98"/>
                  </a:lnTo>
                  <a:lnTo>
                    <a:pt x="80" y="96"/>
                  </a:lnTo>
                  <a:lnTo>
                    <a:pt x="80" y="94"/>
                  </a:lnTo>
                  <a:lnTo>
                    <a:pt x="78" y="100"/>
                  </a:lnTo>
                  <a:moveTo>
                    <a:pt x="0" y="29"/>
                  </a:moveTo>
                  <a:lnTo>
                    <a:pt x="0" y="29"/>
                  </a:lnTo>
                  <a:lnTo>
                    <a:pt x="0" y="27"/>
                  </a:lnTo>
                  <a:lnTo>
                    <a:pt x="0" y="29"/>
                  </a:lnTo>
                  <a:moveTo>
                    <a:pt x="2" y="31"/>
                  </a:moveTo>
                  <a:lnTo>
                    <a:pt x="5" y="31"/>
                  </a:lnTo>
                  <a:lnTo>
                    <a:pt x="11" y="31"/>
                  </a:lnTo>
                  <a:lnTo>
                    <a:pt x="17" y="31"/>
                  </a:lnTo>
                  <a:lnTo>
                    <a:pt x="23" y="31"/>
                  </a:lnTo>
                  <a:lnTo>
                    <a:pt x="30" y="27"/>
                  </a:lnTo>
                  <a:lnTo>
                    <a:pt x="34" y="25"/>
                  </a:lnTo>
                  <a:lnTo>
                    <a:pt x="36" y="25"/>
                  </a:lnTo>
                  <a:lnTo>
                    <a:pt x="42" y="21"/>
                  </a:lnTo>
                  <a:lnTo>
                    <a:pt x="52" y="14"/>
                  </a:lnTo>
                  <a:lnTo>
                    <a:pt x="57" y="10"/>
                  </a:lnTo>
                  <a:lnTo>
                    <a:pt x="65" y="6"/>
                  </a:lnTo>
                  <a:lnTo>
                    <a:pt x="71" y="4"/>
                  </a:lnTo>
                  <a:lnTo>
                    <a:pt x="75" y="2"/>
                  </a:lnTo>
                  <a:lnTo>
                    <a:pt x="78" y="2"/>
                  </a:lnTo>
                  <a:lnTo>
                    <a:pt x="84" y="0"/>
                  </a:lnTo>
                  <a:lnTo>
                    <a:pt x="94" y="2"/>
                  </a:lnTo>
                  <a:lnTo>
                    <a:pt x="100" y="2"/>
                  </a:lnTo>
                  <a:lnTo>
                    <a:pt x="102" y="2"/>
                  </a:lnTo>
                  <a:lnTo>
                    <a:pt x="109" y="2"/>
                  </a:lnTo>
                  <a:lnTo>
                    <a:pt x="111" y="2"/>
                  </a:lnTo>
                  <a:lnTo>
                    <a:pt x="117" y="4"/>
                  </a:lnTo>
                  <a:lnTo>
                    <a:pt x="119" y="6"/>
                  </a:lnTo>
                  <a:lnTo>
                    <a:pt x="123" y="8"/>
                  </a:lnTo>
                  <a:lnTo>
                    <a:pt x="123" y="10"/>
                  </a:lnTo>
                  <a:lnTo>
                    <a:pt x="123" y="12"/>
                  </a:lnTo>
                  <a:lnTo>
                    <a:pt x="121" y="10"/>
                  </a:lnTo>
                  <a:lnTo>
                    <a:pt x="119" y="8"/>
                  </a:lnTo>
                  <a:lnTo>
                    <a:pt x="117" y="6"/>
                  </a:lnTo>
                  <a:lnTo>
                    <a:pt x="113" y="4"/>
                  </a:lnTo>
                  <a:lnTo>
                    <a:pt x="105" y="2"/>
                  </a:lnTo>
                  <a:lnTo>
                    <a:pt x="100" y="2"/>
                  </a:lnTo>
                  <a:lnTo>
                    <a:pt x="98" y="2"/>
                  </a:lnTo>
                  <a:lnTo>
                    <a:pt x="92" y="2"/>
                  </a:lnTo>
                  <a:lnTo>
                    <a:pt x="90" y="2"/>
                  </a:lnTo>
                  <a:lnTo>
                    <a:pt x="84" y="2"/>
                  </a:lnTo>
                  <a:lnTo>
                    <a:pt x="80" y="2"/>
                  </a:lnTo>
                  <a:lnTo>
                    <a:pt x="77" y="2"/>
                  </a:lnTo>
                  <a:lnTo>
                    <a:pt x="69" y="6"/>
                  </a:lnTo>
                  <a:lnTo>
                    <a:pt x="65" y="8"/>
                  </a:lnTo>
                  <a:lnTo>
                    <a:pt x="61" y="10"/>
                  </a:lnTo>
                  <a:lnTo>
                    <a:pt x="55" y="12"/>
                  </a:lnTo>
                  <a:lnTo>
                    <a:pt x="52" y="16"/>
                  </a:lnTo>
                  <a:lnTo>
                    <a:pt x="46" y="19"/>
                  </a:lnTo>
                  <a:lnTo>
                    <a:pt x="42" y="21"/>
                  </a:lnTo>
                  <a:lnTo>
                    <a:pt x="36" y="25"/>
                  </a:lnTo>
                  <a:lnTo>
                    <a:pt x="34" y="27"/>
                  </a:lnTo>
                  <a:lnTo>
                    <a:pt x="32" y="27"/>
                  </a:lnTo>
                  <a:lnTo>
                    <a:pt x="29" y="29"/>
                  </a:lnTo>
                  <a:lnTo>
                    <a:pt x="25" y="31"/>
                  </a:lnTo>
                  <a:lnTo>
                    <a:pt x="23" y="31"/>
                  </a:lnTo>
                  <a:lnTo>
                    <a:pt x="21" y="31"/>
                  </a:lnTo>
                  <a:lnTo>
                    <a:pt x="15" y="33"/>
                  </a:lnTo>
                  <a:lnTo>
                    <a:pt x="11" y="33"/>
                  </a:lnTo>
                  <a:lnTo>
                    <a:pt x="5" y="31"/>
                  </a:lnTo>
                  <a:lnTo>
                    <a:pt x="2" y="31"/>
                  </a:lnTo>
                  <a:lnTo>
                    <a:pt x="0" y="29"/>
                  </a:lnTo>
                  <a:lnTo>
                    <a:pt x="2" y="31"/>
                  </a:lnTo>
                </a:path>
              </a:pathLst>
            </a:custGeom>
            <a:noFill/>
            <a:ln w="9525" cap="sq" cmpd="sng">
              <a:solidFill>
                <a:srgbClr val="000000"/>
              </a:solidFill>
              <a:prstDash val="solid"/>
              <a:miter lim="8000"/>
              <a:headEnd type="none" w="sm" len="sm"/>
              <a:tailEnd type="none" w="sm" len="sm"/>
            </a:ln>
          </p:spPr>
          <p:txBody>
            <a:bodyPr spcFirstLastPara="1" wrap="square" lIns="81609" tIns="40781" rIns="81609" bIns="40781" anchor="t" anchorCtr="0">
              <a:noAutofit/>
            </a:bodyPr>
            <a:lstStyle/>
            <a:p>
              <a:pPr>
                <a:buClr>
                  <a:srgbClr val="000000"/>
                </a:buClr>
                <a:buSzPts val="1700"/>
              </a:pPr>
              <a:endParaRPr sz="32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82" name="Shape 1182"/>
            <p:cNvSpPr/>
            <p:nvPr/>
          </p:nvSpPr>
          <p:spPr>
            <a:xfrm>
              <a:off x="3248025" y="3124200"/>
              <a:ext cx="1457325" cy="1020762"/>
            </a:xfrm>
            <a:custGeom>
              <a:avLst/>
              <a:gdLst/>
              <a:ahLst/>
              <a:cxnLst/>
              <a:rect l="0" t="0" r="0" b="0"/>
              <a:pathLst>
                <a:path w="918" h="643" extrusionOk="0">
                  <a:moveTo>
                    <a:pt x="411" y="3"/>
                  </a:moveTo>
                  <a:lnTo>
                    <a:pt x="415" y="3"/>
                  </a:lnTo>
                  <a:lnTo>
                    <a:pt x="422" y="5"/>
                  </a:lnTo>
                  <a:lnTo>
                    <a:pt x="434" y="5"/>
                  </a:lnTo>
                  <a:lnTo>
                    <a:pt x="441" y="5"/>
                  </a:lnTo>
                  <a:lnTo>
                    <a:pt x="447" y="5"/>
                  </a:lnTo>
                  <a:lnTo>
                    <a:pt x="449" y="5"/>
                  </a:lnTo>
                  <a:lnTo>
                    <a:pt x="451" y="5"/>
                  </a:lnTo>
                  <a:lnTo>
                    <a:pt x="459" y="5"/>
                  </a:lnTo>
                  <a:lnTo>
                    <a:pt x="463" y="3"/>
                  </a:lnTo>
                  <a:lnTo>
                    <a:pt x="466" y="3"/>
                  </a:lnTo>
                  <a:lnTo>
                    <a:pt x="474" y="3"/>
                  </a:lnTo>
                  <a:lnTo>
                    <a:pt x="480" y="3"/>
                  </a:lnTo>
                  <a:lnTo>
                    <a:pt x="484" y="5"/>
                  </a:lnTo>
                  <a:lnTo>
                    <a:pt x="488" y="5"/>
                  </a:lnTo>
                  <a:lnTo>
                    <a:pt x="489" y="7"/>
                  </a:lnTo>
                  <a:lnTo>
                    <a:pt x="493" y="7"/>
                  </a:lnTo>
                  <a:lnTo>
                    <a:pt x="495" y="9"/>
                  </a:lnTo>
                  <a:lnTo>
                    <a:pt x="499" y="11"/>
                  </a:lnTo>
                  <a:lnTo>
                    <a:pt x="503" y="13"/>
                  </a:lnTo>
                  <a:lnTo>
                    <a:pt x="507" y="15"/>
                  </a:lnTo>
                  <a:lnTo>
                    <a:pt x="505" y="15"/>
                  </a:lnTo>
                  <a:lnTo>
                    <a:pt x="505" y="13"/>
                  </a:lnTo>
                  <a:lnTo>
                    <a:pt x="503" y="13"/>
                  </a:lnTo>
                  <a:lnTo>
                    <a:pt x="507" y="15"/>
                  </a:lnTo>
                  <a:lnTo>
                    <a:pt x="509" y="15"/>
                  </a:lnTo>
                  <a:lnTo>
                    <a:pt x="512" y="19"/>
                  </a:lnTo>
                  <a:lnTo>
                    <a:pt x="514" y="21"/>
                  </a:lnTo>
                  <a:lnTo>
                    <a:pt x="512" y="19"/>
                  </a:lnTo>
                  <a:lnTo>
                    <a:pt x="516" y="21"/>
                  </a:lnTo>
                  <a:lnTo>
                    <a:pt x="518" y="23"/>
                  </a:lnTo>
                  <a:lnTo>
                    <a:pt x="520" y="25"/>
                  </a:lnTo>
                  <a:lnTo>
                    <a:pt x="522" y="26"/>
                  </a:lnTo>
                  <a:lnTo>
                    <a:pt x="522" y="28"/>
                  </a:lnTo>
                  <a:lnTo>
                    <a:pt x="524" y="32"/>
                  </a:lnTo>
                  <a:lnTo>
                    <a:pt x="524" y="34"/>
                  </a:lnTo>
                  <a:lnTo>
                    <a:pt x="526" y="34"/>
                  </a:lnTo>
                  <a:lnTo>
                    <a:pt x="530" y="50"/>
                  </a:lnTo>
                  <a:lnTo>
                    <a:pt x="536" y="61"/>
                  </a:lnTo>
                  <a:lnTo>
                    <a:pt x="543" y="71"/>
                  </a:lnTo>
                  <a:lnTo>
                    <a:pt x="547" y="76"/>
                  </a:lnTo>
                  <a:lnTo>
                    <a:pt x="551" y="80"/>
                  </a:lnTo>
                  <a:lnTo>
                    <a:pt x="553" y="80"/>
                  </a:lnTo>
                  <a:lnTo>
                    <a:pt x="555" y="82"/>
                  </a:lnTo>
                  <a:lnTo>
                    <a:pt x="557" y="84"/>
                  </a:lnTo>
                  <a:lnTo>
                    <a:pt x="559" y="86"/>
                  </a:lnTo>
                  <a:lnTo>
                    <a:pt x="560" y="88"/>
                  </a:lnTo>
                  <a:lnTo>
                    <a:pt x="564" y="94"/>
                  </a:lnTo>
                  <a:lnTo>
                    <a:pt x="568" y="96"/>
                  </a:lnTo>
                  <a:lnTo>
                    <a:pt x="572" y="99"/>
                  </a:lnTo>
                  <a:lnTo>
                    <a:pt x="580" y="105"/>
                  </a:lnTo>
                  <a:lnTo>
                    <a:pt x="582" y="103"/>
                  </a:lnTo>
                  <a:lnTo>
                    <a:pt x="585" y="105"/>
                  </a:lnTo>
                  <a:lnTo>
                    <a:pt x="587" y="107"/>
                  </a:lnTo>
                  <a:lnTo>
                    <a:pt x="589" y="107"/>
                  </a:lnTo>
                  <a:lnTo>
                    <a:pt x="593" y="109"/>
                  </a:lnTo>
                  <a:lnTo>
                    <a:pt x="597" y="111"/>
                  </a:lnTo>
                  <a:lnTo>
                    <a:pt x="601" y="111"/>
                  </a:lnTo>
                  <a:lnTo>
                    <a:pt x="603" y="111"/>
                  </a:lnTo>
                  <a:lnTo>
                    <a:pt x="605" y="113"/>
                  </a:lnTo>
                  <a:lnTo>
                    <a:pt x="608" y="113"/>
                  </a:lnTo>
                  <a:lnTo>
                    <a:pt x="614" y="115"/>
                  </a:lnTo>
                  <a:lnTo>
                    <a:pt x="618" y="115"/>
                  </a:lnTo>
                  <a:lnTo>
                    <a:pt x="624" y="113"/>
                  </a:lnTo>
                  <a:lnTo>
                    <a:pt x="626" y="113"/>
                  </a:lnTo>
                  <a:lnTo>
                    <a:pt x="628" y="113"/>
                  </a:lnTo>
                  <a:lnTo>
                    <a:pt x="632" y="111"/>
                  </a:lnTo>
                  <a:lnTo>
                    <a:pt x="635" y="109"/>
                  </a:lnTo>
                  <a:lnTo>
                    <a:pt x="637" y="109"/>
                  </a:lnTo>
                  <a:lnTo>
                    <a:pt x="639" y="107"/>
                  </a:lnTo>
                  <a:lnTo>
                    <a:pt x="645" y="103"/>
                  </a:lnTo>
                  <a:lnTo>
                    <a:pt x="649" y="101"/>
                  </a:lnTo>
                  <a:lnTo>
                    <a:pt x="655" y="98"/>
                  </a:lnTo>
                  <a:lnTo>
                    <a:pt x="658" y="94"/>
                  </a:lnTo>
                  <a:lnTo>
                    <a:pt x="664" y="92"/>
                  </a:lnTo>
                  <a:lnTo>
                    <a:pt x="668" y="90"/>
                  </a:lnTo>
                  <a:lnTo>
                    <a:pt x="672" y="88"/>
                  </a:lnTo>
                  <a:lnTo>
                    <a:pt x="680" y="84"/>
                  </a:lnTo>
                  <a:lnTo>
                    <a:pt x="683" y="84"/>
                  </a:lnTo>
                  <a:lnTo>
                    <a:pt x="687" y="84"/>
                  </a:lnTo>
                  <a:lnTo>
                    <a:pt x="693" y="84"/>
                  </a:lnTo>
                  <a:lnTo>
                    <a:pt x="695" y="84"/>
                  </a:lnTo>
                  <a:lnTo>
                    <a:pt x="701" y="84"/>
                  </a:lnTo>
                  <a:lnTo>
                    <a:pt x="703" y="84"/>
                  </a:lnTo>
                  <a:lnTo>
                    <a:pt x="708" y="84"/>
                  </a:lnTo>
                  <a:lnTo>
                    <a:pt x="716" y="86"/>
                  </a:lnTo>
                  <a:lnTo>
                    <a:pt x="720" y="88"/>
                  </a:lnTo>
                  <a:lnTo>
                    <a:pt x="722" y="90"/>
                  </a:lnTo>
                  <a:lnTo>
                    <a:pt x="724" y="92"/>
                  </a:lnTo>
                  <a:lnTo>
                    <a:pt x="726" y="94"/>
                  </a:lnTo>
                  <a:lnTo>
                    <a:pt x="728" y="96"/>
                  </a:lnTo>
                  <a:lnTo>
                    <a:pt x="728" y="101"/>
                  </a:lnTo>
                  <a:lnTo>
                    <a:pt x="728" y="107"/>
                  </a:lnTo>
                  <a:lnTo>
                    <a:pt x="726" y="113"/>
                  </a:lnTo>
                  <a:lnTo>
                    <a:pt x="726" y="117"/>
                  </a:lnTo>
                  <a:lnTo>
                    <a:pt x="726" y="121"/>
                  </a:lnTo>
                  <a:lnTo>
                    <a:pt x="720" y="128"/>
                  </a:lnTo>
                  <a:lnTo>
                    <a:pt x="714" y="140"/>
                  </a:lnTo>
                  <a:lnTo>
                    <a:pt x="710" y="149"/>
                  </a:lnTo>
                  <a:lnTo>
                    <a:pt x="699" y="159"/>
                  </a:lnTo>
                  <a:lnTo>
                    <a:pt x="695" y="163"/>
                  </a:lnTo>
                  <a:lnTo>
                    <a:pt x="689" y="167"/>
                  </a:lnTo>
                  <a:lnTo>
                    <a:pt x="689" y="169"/>
                  </a:lnTo>
                  <a:lnTo>
                    <a:pt x="683" y="176"/>
                  </a:lnTo>
                  <a:lnTo>
                    <a:pt x="683" y="178"/>
                  </a:lnTo>
                  <a:lnTo>
                    <a:pt x="681" y="180"/>
                  </a:lnTo>
                  <a:lnTo>
                    <a:pt x="681" y="182"/>
                  </a:lnTo>
                  <a:lnTo>
                    <a:pt x="680" y="182"/>
                  </a:lnTo>
                  <a:lnTo>
                    <a:pt x="678" y="190"/>
                  </a:lnTo>
                  <a:lnTo>
                    <a:pt x="678" y="194"/>
                  </a:lnTo>
                  <a:lnTo>
                    <a:pt x="678" y="195"/>
                  </a:lnTo>
                  <a:lnTo>
                    <a:pt x="676" y="197"/>
                  </a:lnTo>
                  <a:lnTo>
                    <a:pt x="676" y="199"/>
                  </a:lnTo>
                  <a:lnTo>
                    <a:pt x="678" y="203"/>
                  </a:lnTo>
                  <a:lnTo>
                    <a:pt x="678" y="205"/>
                  </a:lnTo>
                  <a:lnTo>
                    <a:pt x="680" y="209"/>
                  </a:lnTo>
                  <a:lnTo>
                    <a:pt x="683" y="211"/>
                  </a:lnTo>
                  <a:lnTo>
                    <a:pt x="689" y="215"/>
                  </a:lnTo>
                  <a:lnTo>
                    <a:pt x="695" y="217"/>
                  </a:lnTo>
                  <a:lnTo>
                    <a:pt x="697" y="217"/>
                  </a:lnTo>
                  <a:lnTo>
                    <a:pt x="699" y="217"/>
                  </a:lnTo>
                  <a:lnTo>
                    <a:pt x="701" y="219"/>
                  </a:lnTo>
                  <a:lnTo>
                    <a:pt x="706" y="219"/>
                  </a:lnTo>
                  <a:lnTo>
                    <a:pt x="710" y="220"/>
                  </a:lnTo>
                  <a:lnTo>
                    <a:pt x="716" y="220"/>
                  </a:lnTo>
                  <a:lnTo>
                    <a:pt x="722" y="220"/>
                  </a:lnTo>
                  <a:lnTo>
                    <a:pt x="724" y="220"/>
                  </a:lnTo>
                  <a:lnTo>
                    <a:pt x="729" y="220"/>
                  </a:lnTo>
                  <a:lnTo>
                    <a:pt x="735" y="222"/>
                  </a:lnTo>
                  <a:lnTo>
                    <a:pt x="745" y="222"/>
                  </a:lnTo>
                  <a:lnTo>
                    <a:pt x="756" y="224"/>
                  </a:lnTo>
                  <a:lnTo>
                    <a:pt x="764" y="224"/>
                  </a:lnTo>
                  <a:lnTo>
                    <a:pt x="766" y="226"/>
                  </a:lnTo>
                  <a:lnTo>
                    <a:pt x="776" y="226"/>
                  </a:lnTo>
                  <a:lnTo>
                    <a:pt x="781" y="228"/>
                  </a:lnTo>
                  <a:lnTo>
                    <a:pt x="789" y="230"/>
                  </a:lnTo>
                  <a:lnTo>
                    <a:pt x="791" y="230"/>
                  </a:lnTo>
                  <a:lnTo>
                    <a:pt x="797" y="232"/>
                  </a:lnTo>
                  <a:lnTo>
                    <a:pt x="799" y="232"/>
                  </a:lnTo>
                  <a:lnTo>
                    <a:pt x="806" y="234"/>
                  </a:lnTo>
                  <a:lnTo>
                    <a:pt x="812" y="236"/>
                  </a:lnTo>
                  <a:lnTo>
                    <a:pt x="814" y="236"/>
                  </a:lnTo>
                  <a:lnTo>
                    <a:pt x="818" y="238"/>
                  </a:lnTo>
                  <a:lnTo>
                    <a:pt x="824" y="240"/>
                  </a:lnTo>
                  <a:lnTo>
                    <a:pt x="827" y="242"/>
                  </a:lnTo>
                  <a:lnTo>
                    <a:pt x="833" y="245"/>
                  </a:lnTo>
                  <a:lnTo>
                    <a:pt x="837" y="249"/>
                  </a:lnTo>
                  <a:lnTo>
                    <a:pt x="843" y="253"/>
                  </a:lnTo>
                  <a:lnTo>
                    <a:pt x="849" y="259"/>
                  </a:lnTo>
                  <a:lnTo>
                    <a:pt x="854" y="265"/>
                  </a:lnTo>
                  <a:lnTo>
                    <a:pt x="856" y="270"/>
                  </a:lnTo>
                  <a:lnTo>
                    <a:pt x="858" y="270"/>
                  </a:lnTo>
                  <a:lnTo>
                    <a:pt x="860" y="278"/>
                  </a:lnTo>
                  <a:lnTo>
                    <a:pt x="862" y="280"/>
                  </a:lnTo>
                  <a:lnTo>
                    <a:pt x="866" y="290"/>
                  </a:lnTo>
                  <a:lnTo>
                    <a:pt x="870" y="293"/>
                  </a:lnTo>
                  <a:lnTo>
                    <a:pt x="872" y="297"/>
                  </a:lnTo>
                  <a:lnTo>
                    <a:pt x="873" y="301"/>
                  </a:lnTo>
                  <a:lnTo>
                    <a:pt x="875" y="305"/>
                  </a:lnTo>
                  <a:lnTo>
                    <a:pt x="877" y="309"/>
                  </a:lnTo>
                  <a:lnTo>
                    <a:pt x="879" y="311"/>
                  </a:lnTo>
                  <a:lnTo>
                    <a:pt x="883" y="316"/>
                  </a:lnTo>
                  <a:lnTo>
                    <a:pt x="887" y="320"/>
                  </a:lnTo>
                  <a:lnTo>
                    <a:pt x="889" y="324"/>
                  </a:lnTo>
                  <a:lnTo>
                    <a:pt x="891" y="326"/>
                  </a:lnTo>
                  <a:lnTo>
                    <a:pt x="895" y="330"/>
                  </a:lnTo>
                  <a:lnTo>
                    <a:pt x="898" y="334"/>
                  </a:lnTo>
                  <a:lnTo>
                    <a:pt x="904" y="338"/>
                  </a:lnTo>
                  <a:lnTo>
                    <a:pt x="910" y="343"/>
                  </a:lnTo>
                  <a:lnTo>
                    <a:pt x="914" y="345"/>
                  </a:lnTo>
                  <a:lnTo>
                    <a:pt x="918" y="349"/>
                  </a:lnTo>
                  <a:lnTo>
                    <a:pt x="916" y="359"/>
                  </a:lnTo>
                  <a:lnTo>
                    <a:pt x="916" y="382"/>
                  </a:lnTo>
                  <a:lnTo>
                    <a:pt x="916" y="388"/>
                  </a:lnTo>
                  <a:lnTo>
                    <a:pt x="916" y="391"/>
                  </a:lnTo>
                  <a:lnTo>
                    <a:pt x="916" y="393"/>
                  </a:lnTo>
                  <a:lnTo>
                    <a:pt x="916" y="399"/>
                  </a:lnTo>
                  <a:lnTo>
                    <a:pt x="916" y="403"/>
                  </a:lnTo>
                  <a:lnTo>
                    <a:pt x="916" y="411"/>
                  </a:lnTo>
                  <a:lnTo>
                    <a:pt x="914" y="445"/>
                  </a:lnTo>
                  <a:lnTo>
                    <a:pt x="914" y="457"/>
                  </a:lnTo>
                  <a:lnTo>
                    <a:pt x="914" y="460"/>
                  </a:lnTo>
                  <a:lnTo>
                    <a:pt x="914" y="464"/>
                  </a:lnTo>
                  <a:lnTo>
                    <a:pt x="914" y="470"/>
                  </a:lnTo>
                  <a:lnTo>
                    <a:pt x="914" y="478"/>
                  </a:lnTo>
                  <a:lnTo>
                    <a:pt x="914" y="480"/>
                  </a:lnTo>
                  <a:lnTo>
                    <a:pt x="912" y="541"/>
                  </a:lnTo>
                  <a:lnTo>
                    <a:pt x="885" y="541"/>
                  </a:lnTo>
                  <a:lnTo>
                    <a:pt x="858" y="539"/>
                  </a:lnTo>
                  <a:lnTo>
                    <a:pt x="831" y="539"/>
                  </a:lnTo>
                  <a:lnTo>
                    <a:pt x="806" y="539"/>
                  </a:lnTo>
                  <a:lnTo>
                    <a:pt x="804" y="539"/>
                  </a:lnTo>
                  <a:lnTo>
                    <a:pt x="789" y="537"/>
                  </a:lnTo>
                  <a:lnTo>
                    <a:pt x="764" y="537"/>
                  </a:lnTo>
                  <a:lnTo>
                    <a:pt x="749" y="535"/>
                  </a:lnTo>
                  <a:lnTo>
                    <a:pt x="695" y="535"/>
                  </a:lnTo>
                  <a:lnTo>
                    <a:pt x="695" y="562"/>
                  </a:lnTo>
                  <a:lnTo>
                    <a:pt x="666" y="562"/>
                  </a:lnTo>
                  <a:lnTo>
                    <a:pt x="666" y="564"/>
                  </a:lnTo>
                  <a:lnTo>
                    <a:pt x="666" y="589"/>
                  </a:lnTo>
                  <a:lnTo>
                    <a:pt x="666" y="591"/>
                  </a:lnTo>
                  <a:lnTo>
                    <a:pt x="666" y="618"/>
                  </a:lnTo>
                  <a:lnTo>
                    <a:pt x="639" y="616"/>
                  </a:lnTo>
                  <a:lnTo>
                    <a:pt x="637" y="629"/>
                  </a:lnTo>
                  <a:lnTo>
                    <a:pt x="637" y="643"/>
                  </a:lnTo>
                  <a:lnTo>
                    <a:pt x="597" y="643"/>
                  </a:lnTo>
                  <a:lnTo>
                    <a:pt x="584" y="643"/>
                  </a:lnTo>
                  <a:lnTo>
                    <a:pt x="549" y="641"/>
                  </a:lnTo>
                  <a:lnTo>
                    <a:pt x="530" y="639"/>
                  </a:lnTo>
                  <a:lnTo>
                    <a:pt x="509" y="639"/>
                  </a:lnTo>
                  <a:lnTo>
                    <a:pt x="493" y="637"/>
                  </a:lnTo>
                  <a:lnTo>
                    <a:pt x="476" y="637"/>
                  </a:lnTo>
                  <a:lnTo>
                    <a:pt x="468" y="637"/>
                  </a:lnTo>
                  <a:lnTo>
                    <a:pt x="441" y="635"/>
                  </a:lnTo>
                  <a:lnTo>
                    <a:pt x="441" y="622"/>
                  </a:lnTo>
                  <a:lnTo>
                    <a:pt x="436" y="622"/>
                  </a:lnTo>
                  <a:lnTo>
                    <a:pt x="436" y="608"/>
                  </a:lnTo>
                  <a:lnTo>
                    <a:pt x="426" y="606"/>
                  </a:lnTo>
                  <a:lnTo>
                    <a:pt x="426" y="581"/>
                  </a:lnTo>
                  <a:lnTo>
                    <a:pt x="426" y="580"/>
                  </a:lnTo>
                  <a:lnTo>
                    <a:pt x="426" y="568"/>
                  </a:lnTo>
                  <a:lnTo>
                    <a:pt x="440" y="570"/>
                  </a:lnTo>
                  <a:lnTo>
                    <a:pt x="440" y="557"/>
                  </a:lnTo>
                  <a:lnTo>
                    <a:pt x="426" y="555"/>
                  </a:lnTo>
                  <a:lnTo>
                    <a:pt x="428" y="526"/>
                  </a:lnTo>
                  <a:lnTo>
                    <a:pt x="374" y="524"/>
                  </a:lnTo>
                  <a:lnTo>
                    <a:pt x="374" y="499"/>
                  </a:lnTo>
                  <a:lnTo>
                    <a:pt x="374" y="497"/>
                  </a:lnTo>
                  <a:lnTo>
                    <a:pt x="359" y="495"/>
                  </a:lnTo>
                  <a:lnTo>
                    <a:pt x="355" y="495"/>
                  </a:lnTo>
                  <a:lnTo>
                    <a:pt x="320" y="495"/>
                  </a:lnTo>
                  <a:lnTo>
                    <a:pt x="319" y="495"/>
                  </a:lnTo>
                  <a:lnTo>
                    <a:pt x="315" y="495"/>
                  </a:lnTo>
                  <a:lnTo>
                    <a:pt x="311" y="493"/>
                  </a:lnTo>
                  <a:lnTo>
                    <a:pt x="307" y="493"/>
                  </a:lnTo>
                  <a:lnTo>
                    <a:pt x="249" y="491"/>
                  </a:lnTo>
                  <a:lnTo>
                    <a:pt x="249" y="480"/>
                  </a:lnTo>
                  <a:lnTo>
                    <a:pt x="211" y="478"/>
                  </a:lnTo>
                  <a:lnTo>
                    <a:pt x="211" y="493"/>
                  </a:lnTo>
                  <a:lnTo>
                    <a:pt x="198" y="491"/>
                  </a:lnTo>
                  <a:lnTo>
                    <a:pt x="196" y="505"/>
                  </a:lnTo>
                  <a:lnTo>
                    <a:pt x="186" y="505"/>
                  </a:lnTo>
                  <a:lnTo>
                    <a:pt x="184" y="505"/>
                  </a:lnTo>
                  <a:lnTo>
                    <a:pt x="182" y="505"/>
                  </a:lnTo>
                  <a:lnTo>
                    <a:pt x="182" y="508"/>
                  </a:lnTo>
                  <a:lnTo>
                    <a:pt x="169" y="508"/>
                  </a:lnTo>
                  <a:lnTo>
                    <a:pt x="171" y="462"/>
                  </a:lnTo>
                  <a:lnTo>
                    <a:pt x="163" y="462"/>
                  </a:lnTo>
                  <a:lnTo>
                    <a:pt x="161" y="489"/>
                  </a:lnTo>
                  <a:lnTo>
                    <a:pt x="157" y="489"/>
                  </a:lnTo>
                  <a:lnTo>
                    <a:pt x="157" y="462"/>
                  </a:lnTo>
                  <a:lnTo>
                    <a:pt x="159" y="434"/>
                  </a:lnTo>
                  <a:lnTo>
                    <a:pt x="146" y="434"/>
                  </a:lnTo>
                  <a:lnTo>
                    <a:pt x="136" y="434"/>
                  </a:lnTo>
                  <a:lnTo>
                    <a:pt x="130" y="434"/>
                  </a:lnTo>
                  <a:lnTo>
                    <a:pt x="130" y="441"/>
                  </a:lnTo>
                  <a:lnTo>
                    <a:pt x="130" y="447"/>
                  </a:lnTo>
                  <a:lnTo>
                    <a:pt x="128" y="460"/>
                  </a:lnTo>
                  <a:lnTo>
                    <a:pt x="111" y="459"/>
                  </a:lnTo>
                  <a:lnTo>
                    <a:pt x="107" y="459"/>
                  </a:lnTo>
                  <a:lnTo>
                    <a:pt x="103" y="459"/>
                  </a:lnTo>
                  <a:lnTo>
                    <a:pt x="50" y="457"/>
                  </a:lnTo>
                  <a:lnTo>
                    <a:pt x="50" y="430"/>
                  </a:lnTo>
                  <a:lnTo>
                    <a:pt x="36" y="428"/>
                  </a:lnTo>
                  <a:lnTo>
                    <a:pt x="38" y="384"/>
                  </a:lnTo>
                  <a:lnTo>
                    <a:pt x="11" y="382"/>
                  </a:lnTo>
                  <a:lnTo>
                    <a:pt x="11" y="359"/>
                  </a:lnTo>
                  <a:lnTo>
                    <a:pt x="0" y="357"/>
                  </a:lnTo>
                  <a:lnTo>
                    <a:pt x="0" y="343"/>
                  </a:lnTo>
                  <a:lnTo>
                    <a:pt x="4" y="339"/>
                  </a:lnTo>
                  <a:lnTo>
                    <a:pt x="17" y="322"/>
                  </a:lnTo>
                  <a:lnTo>
                    <a:pt x="40" y="288"/>
                  </a:lnTo>
                  <a:lnTo>
                    <a:pt x="50" y="272"/>
                  </a:lnTo>
                  <a:lnTo>
                    <a:pt x="50" y="270"/>
                  </a:lnTo>
                  <a:lnTo>
                    <a:pt x="52" y="265"/>
                  </a:lnTo>
                  <a:lnTo>
                    <a:pt x="54" y="261"/>
                  </a:lnTo>
                  <a:lnTo>
                    <a:pt x="55" y="255"/>
                  </a:lnTo>
                  <a:lnTo>
                    <a:pt x="55" y="253"/>
                  </a:lnTo>
                  <a:lnTo>
                    <a:pt x="57" y="249"/>
                  </a:lnTo>
                  <a:lnTo>
                    <a:pt x="57" y="247"/>
                  </a:lnTo>
                  <a:lnTo>
                    <a:pt x="57" y="243"/>
                  </a:lnTo>
                  <a:lnTo>
                    <a:pt x="57" y="240"/>
                  </a:lnTo>
                  <a:lnTo>
                    <a:pt x="57" y="238"/>
                  </a:lnTo>
                  <a:lnTo>
                    <a:pt x="57" y="234"/>
                  </a:lnTo>
                  <a:lnTo>
                    <a:pt x="57" y="232"/>
                  </a:lnTo>
                  <a:lnTo>
                    <a:pt x="57" y="226"/>
                  </a:lnTo>
                  <a:lnTo>
                    <a:pt x="55" y="224"/>
                  </a:lnTo>
                  <a:lnTo>
                    <a:pt x="55" y="222"/>
                  </a:lnTo>
                  <a:lnTo>
                    <a:pt x="55" y="220"/>
                  </a:lnTo>
                  <a:lnTo>
                    <a:pt x="55" y="219"/>
                  </a:lnTo>
                  <a:lnTo>
                    <a:pt x="54" y="217"/>
                  </a:lnTo>
                  <a:lnTo>
                    <a:pt x="54" y="219"/>
                  </a:lnTo>
                  <a:lnTo>
                    <a:pt x="55" y="220"/>
                  </a:lnTo>
                  <a:lnTo>
                    <a:pt x="55" y="222"/>
                  </a:lnTo>
                  <a:lnTo>
                    <a:pt x="55" y="224"/>
                  </a:lnTo>
                  <a:lnTo>
                    <a:pt x="57" y="228"/>
                  </a:lnTo>
                  <a:lnTo>
                    <a:pt x="57" y="232"/>
                  </a:lnTo>
                  <a:lnTo>
                    <a:pt x="57" y="234"/>
                  </a:lnTo>
                  <a:lnTo>
                    <a:pt x="57" y="238"/>
                  </a:lnTo>
                  <a:lnTo>
                    <a:pt x="57" y="240"/>
                  </a:lnTo>
                  <a:lnTo>
                    <a:pt x="55" y="242"/>
                  </a:lnTo>
                  <a:lnTo>
                    <a:pt x="55" y="245"/>
                  </a:lnTo>
                  <a:lnTo>
                    <a:pt x="55" y="247"/>
                  </a:lnTo>
                  <a:lnTo>
                    <a:pt x="54" y="251"/>
                  </a:lnTo>
                  <a:lnTo>
                    <a:pt x="54" y="253"/>
                  </a:lnTo>
                  <a:lnTo>
                    <a:pt x="57" y="234"/>
                  </a:lnTo>
                  <a:lnTo>
                    <a:pt x="50" y="209"/>
                  </a:lnTo>
                  <a:lnTo>
                    <a:pt x="48" y="207"/>
                  </a:lnTo>
                  <a:lnTo>
                    <a:pt x="46" y="201"/>
                  </a:lnTo>
                  <a:lnTo>
                    <a:pt x="46" y="199"/>
                  </a:lnTo>
                  <a:lnTo>
                    <a:pt x="44" y="199"/>
                  </a:lnTo>
                  <a:lnTo>
                    <a:pt x="42" y="195"/>
                  </a:lnTo>
                  <a:lnTo>
                    <a:pt x="30" y="172"/>
                  </a:lnTo>
                  <a:lnTo>
                    <a:pt x="30" y="170"/>
                  </a:lnTo>
                  <a:lnTo>
                    <a:pt x="30" y="169"/>
                  </a:lnTo>
                  <a:lnTo>
                    <a:pt x="30" y="163"/>
                  </a:lnTo>
                  <a:lnTo>
                    <a:pt x="32" y="163"/>
                  </a:lnTo>
                  <a:lnTo>
                    <a:pt x="30" y="163"/>
                  </a:lnTo>
                  <a:lnTo>
                    <a:pt x="30" y="165"/>
                  </a:lnTo>
                  <a:lnTo>
                    <a:pt x="30" y="167"/>
                  </a:lnTo>
                  <a:lnTo>
                    <a:pt x="30" y="165"/>
                  </a:lnTo>
                  <a:lnTo>
                    <a:pt x="32" y="165"/>
                  </a:lnTo>
                  <a:lnTo>
                    <a:pt x="32" y="163"/>
                  </a:lnTo>
                  <a:lnTo>
                    <a:pt x="32" y="161"/>
                  </a:lnTo>
                  <a:lnTo>
                    <a:pt x="36" y="157"/>
                  </a:lnTo>
                  <a:lnTo>
                    <a:pt x="50" y="151"/>
                  </a:lnTo>
                  <a:lnTo>
                    <a:pt x="52" y="151"/>
                  </a:lnTo>
                  <a:lnTo>
                    <a:pt x="59" y="151"/>
                  </a:lnTo>
                  <a:lnTo>
                    <a:pt x="65" y="151"/>
                  </a:lnTo>
                  <a:lnTo>
                    <a:pt x="71" y="153"/>
                  </a:lnTo>
                  <a:lnTo>
                    <a:pt x="86" y="163"/>
                  </a:lnTo>
                  <a:lnTo>
                    <a:pt x="88" y="165"/>
                  </a:lnTo>
                  <a:lnTo>
                    <a:pt x="92" y="172"/>
                  </a:lnTo>
                  <a:lnTo>
                    <a:pt x="102" y="188"/>
                  </a:lnTo>
                  <a:lnTo>
                    <a:pt x="111" y="220"/>
                  </a:lnTo>
                  <a:lnTo>
                    <a:pt x="113" y="230"/>
                  </a:lnTo>
                  <a:lnTo>
                    <a:pt x="121" y="247"/>
                  </a:lnTo>
                  <a:lnTo>
                    <a:pt x="123" y="249"/>
                  </a:lnTo>
                  <a:lnTo>
                    <a:pt x="128" y="255"/>
                  </a:lnTo>
                  <a:lnTo>
                    <a:pt x="128" y="259"/>
                  </a:lnTo>
                  <a:lnTo>
                    <a:pt x="128" y="261"/>
                  </a:lnTo>
                  <a:lnTo>
                    <a:pt x="132" y="272"/>
                  </a:lnTo>
                  <a:lnTo>
                    <a:pt x="136" y="280"/>
                  </a:lnTo>
                  <a:lnTo>
                    <a:pt x="140" y="284"/>
                  </a:lnTo>
                  <a:lnTo>
                    <a:pt x="150" y="286"/>
                  </a:lnTo>
                  <a:lnTo>
                    <a:pt x="157" y="284"/>
                  </a:lnTo>
                  <a:lnTo>
                    <a:pt x="165" y="274"/>
                  </a:lnTo>
                  <a:lnTo>
                    <a:pt x="173" y="267"/>
                  </a:lnTo>
                  <a:lnTo>
                    <a:pt x="175" y="265"/>
                  </a:lnTo>
                  <a:lnTo>
                    <a:pt x="182" y="259"/>
                  </a:lnTo>
                  <a:lnTo>
                    <a:pt x="190" y="249"/>
                  </a:lnTo>
                  <a:lnTo>
                    <a:pt x="194" y="245"/>
                  </a:lnTo>
                  <a:lnTo>
                    <a:pt x="198" y="242"/>
                  </a:lnTo>
                  <a:lnTo>
                    <a:pt x="199" y="242"/>
                  </a:lnTo>
                  <a:lnTo>
                    <a:pt x="219" y="228"/>
                  </a:lnTo>
                  <a:lnTo>
                    <a:pt x="221" y="222"/>
                  </a:lnTo>
                  <a:lnTo>
                    <a:pt x="244" y="199"/>
                  </a:lnTo>
                  <a:lnTo>
                    <a:pt x="249" y="190"/>
                  </a:lnTo>
                  <a:lnTo>
                    <a:pt x="253" y="184"/>
                  </a:lnTo>
                  <a:lnTo>
                    <a:pt x="255" y="182"/>
                  </a:lnTo>
                  <a:lnTo>
                    <a:pt x="263" y="172"/>
                  </a:lnTo>
                  <a:lnTo>
                    <a:pt x="269" y="165"/>
                  </a:lnTo>
                  <a:lnTo>
                    <a:pt x="274" y="155"/>
                  </a:lnTo>
                  <a:lnTo>
                    <a:pt x="278" y="149"/>
                  </a:lnTo>
                  <a:lnTo>
                    <a:pt x="282" y="144"/>
                  </a:lnTo>
                  <a:lnTo>
                    <a:pt x="284" y="138"/>
                  </a:lnTo>
                  <a:lnTo>
                    <a:pt x="286" y="138"/>
                  </a:lnTo>
                  <a:lnTo>
                    <a:pt x="284" y="140"/>
                  </a:lnTo>
                  <a:lnTo>
                    <a:pt x="282" y="144"/>
                  </a:lnTo>
                  <a:lnTo>
                    <a:pt x="282" y="146"/>
                  </a:lnTo>
                  <a:lnTo>
                    <a:pt x="284" y="140"/>
                  </a:lnTo>
                  <a:lnTo>
                    <a:pt x="286" y="138"/>
                  </a:lnTo>
                  <a:lnTo>
                    <a:pt x="288" y="132"/>
                  </a:lnTo>
                  <a:lnTo>
                    <a:pt x="290" y="128"/>
                  </a:lnTo>
                  <a:lnTo>
                    <a:pt x="292" y="122"/>
                  </a:lnTo>
                  <a:lnTo>
                    <a:pt x="292" y="119"/>
                  </a:lnTo>
                  <a:lnTo>
                    <a:pt x="292" y="117"/>
                  </a:lnTo>
                  <a:lnTo>
                    <a:pt x="294" y="113"/>
                  </a:lnTo>
                  <a:lnTo>
                    <a:pt x="295" y="88"/>
                  </a:lnTo>
                  <a:lnTo>
                    <a:pt x="297" y="84"/>
                  </a:lnTo>
                  <a:lnTo>
                    <a:pt x="299" y="80"/>
                  </a:lnTo>
                  <a:lnTo>
                    <a:pt x="301" y="73"/>
                  </a:lnTo>
                  <a:lnTo>
                    <a:pt x="303" y="67"/>
                  </a:lnTo>
                  <a:lnTo>
                    <a:pt x="307" y="59"/>
                  </a:lnTo>
                  <a:lnTo>
                    <a:pt x="309" y="55"/>
                  </a:lnTo>
                  <a:lnTo>
                    <a:pt x="311" y="53"/>
                  </a:lnTo>
                  <a:lnTo>
                    <a:pt x="315" y="51"/>
                  </a:lnTo>
                  <a:lnTo>
                    <a:pt x="319" y="44"/>
                  </a:lnTo>
                  <a:lnTo>
                    <a:pt x="320" y="36"/>
                  </a:lnTo>
                  <a:lnTo>
                    <a:pt x="324" y="34"/>
                  </a:lnTo>
                  <a:lnTo>
                    <a:pt x="326" y="30"/>
                  </a:lnTo>
                  <a:lnTo>
                    <a:pt x="328" y="28"/>
                  </a:lnTo>
                  <a:lnTo>
                    <a:pt x="332" y="25"/>
                  </a:lnTo>
                  <a:lnTo>
                    <a:pt x="332" y="23"/>
                  </a:lnTo>
                  <a:lnTo>
                    <a:pt x="334" y="21"/>
                  </a:lnTo>
                  <a:lnTo>
                    <a:pt x="336" y="19"/>
                  </a:lnTo>
                  <a:lnTo>
                    <a:pt x="340" y="17"/>
                  </a:lnTo>
                  <a:lnTo>
                    <a:pt x="342" y="15"/>
                  </a:lnTo>
                  <a:lnTo>
                    <a:pt x="345" y="13"/>
                  </a:lnTo>
                  <a:lnTo>
                    <a:pt x="351" y="11"/>
                  </a:lnTo>
                  <a:lnTo>
                    <a:pt x="359" y="7"/>
                  </a:lnTo>
                  <a:lnTo>
                    <a:pt x="361" y="5"/>
                  </a:lnTo>
                  <a:lnTo>
                    <a:pt x="367" y="3"/>
                  </a:lnTo>
                  <a:lnTo>
                    <a:pt x="370" y="1"/>
                  </a:lnTo>
                  <a:lnTo>
                    <a:pt x="374" y="0"/>
                  </a:lnTo>
                  <a:lnTo>
                    <a:pt x="376" y="0"/>
                  </a:lnTo>
                  <a:lnTo>
                    <a:pt x="382" y="0"/>
                  </a:lnTo>
                  <a:lnTo>
                    <a:pt x="388" y="1"/>
                  </a:lnTo>
                  <a:lnTo>
                    <a:pt x="392" y="1"/>
                  </a:lnTo>
                  <a:lnTo>
                    <a:pt x="393" y="1"/>
                  </a:lnTo>
                  <a:lnTo>
                    <a:pt x="401" y="3"/>
                  </a:lnTo>
                  <a:lnTo>
                    <a:pt x="409" y="3"/>
                  </a:lnTo>
                  <a:lnTo>
                    <a:pt x="411" y="3"/>
                  </a:lnTo>
                  <a:close/>
                  <a:moveTo>
                    <a:pt x="495" y="9"/>
                  </a:moveTo>
                  <a:lnTo>
                    <a:pt x="499" y="11"/>
                  </a:lnTo>
                  <a:lnTo>
                    <a:pt x="497" y="11"/>
                  </a:lnTo>
                  <a:lnTo>
                    <a:pt x="495" y="9"/>
                  </a:lnTo>
                  <a:close/>
                  <a:moveTo>
                    <a:pt x="518" y="23"/>
                  </a:moveTo>
                  <a:lnTo>
                    <a:pt x="522" y="26"/>
                  </a:lnTo>
                  <a:lnTo>
                    <a:pt x="520" y="26"/>
                  </a:lnTo>
                  <a:lnTo>
                    <a:pt x="518" y="23"/>
                  </a:lnTo>
                  <a:close/>
                  <a:moveTo>
                    <a:pt x="320" y="40"/>
                  </a:moveTo>
                  <a:lnTo>
                    <a:pt x="319" y="42"/>
                  </a:lnTo>
                  <a:lnTo>
                    <a:pt x="324" y="34"/>
                  </a:lnTo>
                  <a:lnTo>
                    <a:pt x="320" y="40"/>
                  </a:lnTo>
                  <a:close/>
                  <a:moveTo>
                    <a:pt x="315" y="51"/>
                  </a:moveTo>
                  <a:lnTo>
                    <a:pt x="313" y="53"/>
                  </a:lnTo>
                  <a:lnTo>
                    <a:pt x="311" y="57"/>
                  </a:lnTo>
                  <a:lnTo>
                    <a:pt x="309" y="63"/>
                  </a:lnTo>
                  <a:lnTo>
                    <a:pt x="307" y="65"/>
                  </a:lnTo>
                  <a:lnTo>
                    <a:pt x="307" y="67"/>
                  </a:lnTo>
                  <a:lnTo>
                    <a:pt x="307" y="65"/>
                  </a:lnTo>
                  <a:lnTo>
                    <a:pt x="311" y="57"/>
                  </a:lnTo>
                  <a:lnTo>
                    <a:pt x="315" y="51"/>
                  </a:lnTo>
                  <a:lnTo>
                    <a:pt x="317" y="48"/>
                  </a:lnTo>
                  <a:lnTo>
                    <a:pt x="315" y="50"/>
                  </a:lnTo>
                  <a:lnTo>
                    <a:pt x="315" y="51"/>
                  </a:lnTo>
                  <a:close/>
                  <a:moveTo>
                    <a:pt x="305" y="71"/>
                  </a:moveTo>
                  <a:lnTo>
                    <a:pt x="307" y="69"/>
                  </a:lnTo>
                  <a:lnTo>
                    <a:pt x="305" y="71"/>
                  </a:lnTo>
                  <a:close/>
                  <a:moveTo>
                    <a:pt x="295" y="101"/>
                  </a:moveTo>
                  <a:lnTo>
                    <a:pt x="299" y="88"/>
                  </a:lnTo>
                  <a:lnTo>
                    <a:pt x="297" y="92"/>
                  </a:lnTo>
                  <a:lnTo>
                    <a:pt x="297" y="94"/>
                  </a:lnTo>
                  <a:lnTo>
                    <a:pt x="297" y="96"/>
                  </a:lnTo>
                  <a:lnTo>
                    <a:pt x="297" y="98"/>
                  </a:lnTo>
                  <a:lnTo>
                    <a:pt x="295" y="99"/>
                  </a:lnTo>
                  <a:lnTo>
                    <a:pt x="295" y="101"/>
                  </a:lnTo>
                  <a:close/>
                  <a:moveTo>
                    <a:pt x="272" y="161"/>
                  </a:moveTo>
                  <a:lnTo>
                    <a:pt x="274" y="161"/>
                  </a:lnTo>
                  <a:lnTo>
                    <a:pt x="272" y="161"/>
                  </a:lnTo>
                  <a:close/>
                  <a:moveTo>
                    <a:pt x="265" y="174"/>
                  </a:moveTo>
                  <a:lnTo>
                    <a:pt x="263" y="176"/>
                  </a:lnTo>
                  <a:lnTo>
                    <a:pt x="269" y="169"/>
                  </a:lnTo>
                  <a:lnTo>
                    <a:pt x="265" y="174"/>
                  </a:lnTo>
                  <a:close/>
                  <a:moveTo>
                    <a:pt x="236" y="213"/>
                  </a:moveTo>
                  <a:lnTo>
                    <a:pt x="234" y="215"/>
                  </a:lnTo>
                  <a:lnTo>
                    <a:pt x="234" y="217"/>
                  </a:lnTo>
                  <a:lnTo>
                    <a:pt x="232" y="217"/>
                  </a:lnTo>
                  <a:lnTo>
                    <a:pt x="232" y="219"/>
                  </a:lnTo>
                  <a:lnTo>
                    <a:pt x="234" y="217"/>
                  </a:lnTo>
                  <a:lnTo>
                    <a:pt x="236" y="213"/>
                  </a:lnTo>
                  <a:lnTo>
                    <a:pt x="240" y="211"/>
                  </a:lnTo>
                  <a:lnTo>
                    <a:pt x="238" y="213"/>
                  </a:lnTo>
                  <a:lnTo>
                    <a:pt x="236" y="213"/>
                  </a:lnTo>
                  <a:close/>
                  <a:moveTo>
                    <a:pt x="211" y="240"/>
                  </a:moveTo>
                  <a:lnTo>
                    <a:pt x="209" y="240"/>
                  </a:lnTo>
                  <a:lnTo>
                    <a:pt x="211" y="240"/>
                  </a:lnTo>
                  <a:close/>
                  <a:moveTo>
                    <a:pt x="196" y="247"/>
                  </a:moveTo>
                  <a:lnTo>
                    <a:pt x="194" y="247"/>
                  </a:lnTo>
                  <a:lnTo>
                    <a:pt x="198" y="247"/>
                  </a:lnTo>
                  <a:lnTo>
                    <a:pt x="196" y="247"/>
                  </a:lnTo>
                  <a:close/>
                  <a:moveTo>
                    <a:pt x="121" y="251"/>
                  </a:moveTo>
                  <a:lnTo>
                    <a:pt x="119" y="249"/>
                  </a:lnTo>
                  <a:lnTo>
                    <a:pt x="121" y="251"/>
                  </a:lnTo>
                  <a:lnTo>
                    <a:pt x="123" y="253"/>
                  </a:lnTo>
                  <a:lnTo>
                    <a:pt x="125" y="255"/>
                  </a:lnTo>
                  <a:lnTo>
                    <a:pt x="121" y="251"/>
                  </a:lnTo>
                  <a:close/>
                  <a:moveTo>
                    <a:pt x="111" y="228"/>
                  </a:moveTo>
                  <a:lnTo>
                    <a:pt x="113" y="232"/>
                  </a:lnTo>
                  <a:lnTo>
                    <a:pt x="111" y="228"/>
                  </a:lnTo>
                  <a:close/>
                  <a:moveTo>
                    <a:pt x="36" y="159"/>
                  </a:moveTo>
                  <a:lnTo>
                    <a:pt x="36" y="157"/>
                  </a:lnTo>
                  <a:lnTo>
                    <a:pt x="36" y="159"/>
                  </a:lnTo>
                  <a:lnTo>
                    <a:pt x="34" y="159"/>
                  </a:lnTo>
                  <a:lnTo>
                    <a:pt x="36" y="159"/>
                  </a:lnTo>
                  <a:close/>
                  <a:moveTo>
                    <a:pt x="40" y="155"/>
                  </a:moveTo>
                  <a:lnTo>
                    <a:pt x="38" y="157"/>
                  </a:lnTo>
                  <a:lnTo>
                    <a:pt x="40" y="155"/>
                  </a:lnTo>
                  <a:close/>
                  <a:moveTo>
                    <a:pt x="46" y="153"/>
                  </a:moveTo>
                  <a:lnTo>
                    <a:pt x="48" y="153"/>
                  </a:lnTo>
                  <a:lnTo>
                    <a:pt x="46" y="153"/>
                  </a:lnTo>
                  <a:lnTo>
                    <a:pt x="44" y="153"/>
                  </a:lnTo>
                  <a:lnTo>
                    <a:pt x="42" y="155"/>
                  </a:lnTo>
                  <a:lnTo>
                    <a:pt x="44" y="153"/>
                  </a:lnTo>
                  <a:lnTo>
                    <a:pt x="46" y="153"/>
                  </a:lnTo>
                  <a:close/>
                  <a:moveTo>
                    <a:pt x="54" y="151"/>
                  </a:moveTo>
                  <a:lnTo>
                    <a:pt x="52" y="151"/>
                  </a:lnTo>
                  <a:lnTo>
                    <a:pt x="50" y="151"/>
                  </a:lnTo>
                  <a:lnTo>
                    <a:pt x="52" y="151"/>
                  </a:lnTo>
                  <a:lnTo>
                    <a:pt x="54" y="151"/>
                  </a:lnTo>
                  <a:close/>
                </a:path>
              </a:pathLst>
            </a:custGeom>
            <a:noFill/>
            <a:ln>
              <a:noFill/>
            </a:ln>
          </p:spPr>
          <p:txBody>
            <a:bodyPr spcFirstLastPara="1" wrap="square" lIns="81609" tIns="40781" rIns="81609" bIns="40781" anchor="t" anchorCtr="0">
              <a:noAutofit/>
            </a:bodyPr>
            <a:lstStyle/>
            <a:p>
              <a:pPr>
                <a:buClr>
                  <a:srgbClr val="000000"/>
                </a:buClr>
                <a:buSzPts val="1700"/>
              </a:pPr>
              <a:endParaRPr sz="32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83" name="Shape 1183"/>
            <p:cNvSpPr/>
            <p:nvPr/>
          </p:nvSpPr>
          <p:spPr>
            <a:xfrm>
              <a:off x="3248025" y="3124200"/>
              <a:ext cx="1457325" cy="1020762"/>
            </a:xfrm>
            <a:custGeom>
              <a:avLst/>
              <a:gdLst/>
              <a:ahLst/>
              <a:cxnLst/>
              <a:rect l="0" t="0" r="0" b="0"/>
              <a:pathLst>
                <a:path w="918" h="643" extrusionOk="0">
                  <a:moveTo>
                    <a:pt x="413" y="3"/>
                  </a:moveTo>
                  <a:lnTo>
                    <a:pt x="415" y="3"/>
                  </a:lnTo>
                  <a:lnTo>
                    <a:pt x="422" y="5"/>
                  </a:lnTo>
                  <a:lnTo>
                    <a:pt x="434" y="5"/>
                  </a:lnTo>
                  <a:lnTo>
                    <a:pt x="441" y="5"/>
                  </a:lnTo>
                  <a:lnTo>
                    <a:pt x="447" y="5"/>
                  </a:lnTo>
                  <a:lnTo>
                    <a:pt x="449" y="5"/>
                  </a:lnTo>
                  <a:lnTo>
                    <a:pt x="451" y="5"/>
                  </a:lnTo>
                  <a:lnTo>
                    <a:pt x="459" y="5"/>
                  </a:lnTo>
                  <a:lnTo>
                    <a:pt x="463" y="3"/>
                  </a:lnTo>
                  <a:lnTo>
                    <a:pt x="466" y="3"/>
                  </a:lnTo>
                  <a:lnTo>
                    <a:pt x="474" y="3"/>
                  </a:lnTo>
                  <a:lnTo>
                    <a:pt x="480" y="3"/>
                  </a:lnTo>
                  <a:lnTo>
                    <a:pt x="484" y="5"/>
                  </a:lnTo>
                  <a:lnTo>
                    <a:pt x="488" y="5"/>
                  </a:lnTo>
                  <a:lnTo>
                    <a:pt x="489" y="7"/>
                  </a:lnTo>
                  <a:lnTo>
                    <a:pt x="493" y="7"/>
                  </a:lnTo>
                  <a:lnTo>
                    <a:pt x="495" y="9"/>
                  </a:lnTo>
                  <a:lnTo>
                    <a:pt x="499" y="11"/>
                  </a:lnTo>
                  <a:lnTo>
                    <a:pt x="503" y="13"/>
                  </a:lnTo>
                  <a:lnTo>
                    <a:pt x="507" y="15"/>
                  </a:lnTo>
                  <a:lnTo>
                    <a:pt x="505" y="15"/>
                  </a:lnTo>
                  <a:lnTo>
                    <a:pt x="505" y="13"/>
                  </a:lnTo>
                  <a:lnTo>
                    <a:pt x="503" y="13"/>
                  </a:lnTo>
                  <a:lnTo>
                    <a:pt x="507" y="15"/>
                  </a:lnTo>
                  <a:lnTo>
                    <a:pt x="509" y="15"/>
                  </a:lnTo>
                  <a:lnTo>
                    <a:pt x="512" y="19"/>
                  </a:lnTo>
                  <a:lnTo>
                    <a:pt x="514" y="21"/>
                  </a:lnTo>
                  <a:lnTo>
                    <a:pt x="512" y="19"/>
                  </a:lnTo>
                  <a:lnTo>
                    <a:pt x="516" y="21"/>
                  </a:lnTo>
                  <a:lnTo>
                    <a:pt x="518" y="23"/>
                  </a:lnTo>
                  <a:lnTo>
                    <a:pt x="520" y="25"/>
                  </a:lnTo>
                  <a:lnTo>
                    <a:pt x="522" y="26"/>
                  </a:lnTo>
                  <a:lnTo>
                    <a:pt x="522" y="28"/>
                  </a:lnTo>
                  <a:lnTo>
                    <a:pt x="524" y="32"/>
                  </a:lnTo>
                  <a:lnTo>
                    <a:pt x="524" y="34"/>
                  </a:lnTo>
                  <a:lnTo>
                    <a:pt x="526" y="34"/>
                  </a:lnTo>
                  <a:lnTo>
                    <a:pt x="530" y="50"/>
                  </a:lnTo>
                  <a:lnTo>
                    <a:pt x="536" y="61"/>
                  </a:lnTo>
                  <a:lnTo>
                    <a:pt x="543" y="71"/>
                  </a:lnTo>
                  <a:lnTo>
                    <a:pt x="547" y="76"/>
                  </a:lnTo>
                  <a:lnTo>
                    <a:pt x="551" y="80"/>
                  </a:lnTo>
                  <a:lnTo>
                    <a:pt x="553" y="80"/>
                  </a:lnTo>
                  <a:lnTo>
                    <a:pt x="555" y="82"/>
                  </a:lnTo>
                  <a:lnTo>
                    <a:pt x="557" y="84"/>
                  </a:lnTo>
                  <a:lnTo>
                    <a:pt x="559" y="86"/>
                  </a:lnTo>
                  <a:lnTo>
                    <a:pt x="560" y="88"/>
                  </a:lnTo>
                  <a:lnTo>
                    <a:pt x="564" y="94"/>
                  </a:lnTo>
                  <a:lnTo>
                    <a:pt x="568" y="96"/>
                  </a:lnTo>
                  <a:lnTo>
                    <a:pt x="572" y="99"/>
                  </a:lnTo>
                  <a:lnTo>
                    <a:pt x="580" y="105"/>
                  </a:lnTo>
                  <a:lnTo>
                    <a:pt x="582" y="103"/>
                  </a:lnTo>
                  <a:lnTo>
                    <a:pt x="585" y="105"/>
                  </a:lnTo>
                  <a:lnTo>
                    <a:pt x="587" y="107"/>
                  </a:lnTo>
                  <a:lnTo>
                    <a:pt x="589" y="107"/>
                  </a:lnTo>
                  <a:lnTo>
                    <a:pt x="593" y="109"/>
                  </a:lnTo>
                  <a:lnTo>
                    <a:pt x="597" y="111"/>
                  </a:lnTo>
                  <a:lnTo>
                    <a:pt x="601" y="111"/>
                  </a:lnTo>
                  <a:lnTo>
                    <a:pt x="603" y="111"/>
                  </a:lnTo>
                  <a:lnTo>
                    <a:pt x="605" y="113"/>
                  </a:lnTo>
                  <a:lnTo>
                    <a:pt x="608" y="113"/>
                  </a:lnTo>
                  <a:lnTo>
                    <a:pt x="614" y="115"/>
                  </a:lnTo>
                  <a:lnTo>
                    <a:pt x="618" y="115"/>
                  </a:lnTo>
                  <a:lnTo>
                    <a:pt x="624" y="113"/>
                  </a:lnTo>
                  <a:lnTo>
                    <a:pt x="626" y="113"/>
                  </a:lnTo>
                  <a:lnTo>
                    <a:pt x="628" y="113"/>
                  </a:lnTo>
                  <a:lnTo>
                    <a:pt x="632" y="111"/>
                  </a:lnTo>
                  <a:lnTo>
                    <a:pt x="635" y="109"/>
                  </a:lnTo>
                  <a:lnTo>
                    <a:pt x="637" y="109"/>
                  </a:lnTo>
                  <a:lnTo>
                    <a:pt x="639" y="107"/>
                  </a:lnTo>
                  <a:lnTo>
                    <a:pt x="645" y="103"/>
                  </a:lnTo>
                  <a:lnTo>
                    <a:pt x="649" y="101"/>
                  </a:lnTo>
                  <a:lnTo>
                    <a:pt x="655" y="98"/>
                  </a:lnTo>
                  <a:lnTo>
                    <a:pt x="658" y="94"/>
                  </a:lnTo>
                  <a:lnTo>
                    <a:pt x="664" y="92"/>
                  </a:lnTo>
                  <a:lnTo>
                    <a:pt x="668" y="90"/>
                  </a:lnTo>
                  <a:lnTo>
                    <a:pt x="672" y="88"/>
                  </a:lnTo>
                  <a:lnTo>
                    <a:pt x="680" y="84"/>
                  </a:lnTo>
                  <a:lnTo>
                    <a:pt x="683" y="84"/>
                  </a:lnTo>
                  <a:lnTo>
                    <a:pt x="687" y="84"/>
                  </a:lnTo>
                  <a:lnTo>
                    <a:pt x="693" y="84"/>
                  </a:lnTo>
                  <a:lnTo>
                    <a:pt x="695" y="84"/>
                  </a:lnTo>
                  <a:lnTo>
                    <a:pt x="701" y="84"/>
                  </a:lnTo>
                  <a:lnTo>
                    <a:pt x="703" y="84"/>
                  </a:lnTo>
                  <a:lnTo>
                    <a:pt x="708" y="84"/>
                  </a:lnTo>
                  <a:lnTo>
                    <a:pt x="716" y="86"/>
                  </a:lnTo>
                  <a:lnTo>
                    <a:pt x="720" y="88"/>
                  </a:lnTo>
                  <a:lnTo>
                    <a:pt x="722" y="90"/>
                  </a:lnTo>
                  <a:lnTo>
                    <a:pt x="724" y="92"/>
                  </a:lnTo>
                  <a:lnTo>
                    <a:pt x="726" y="94"/>
                  </a:lnTo>
                  <a:lnTo>
                    <a:pt x="728" y="96"/>
                  </a:lnTo>
                  <a:lnTo>
                    <a:pt x="728" y="101"/>
                  </a:lnTo>
                  <a:lnTo>
                    <a:pt x="728" y="107"/>
                  </a:lnTo>
                  <a:lnTo>
                    <a:pt x="726" y="113"/>
                  </a:lnTo>
                  <a:lnTo>
                    <a:pt x="726" y="117"/>
                  </a:lnTo>
                  <a:lnTo>
                    <a:pt x="726" y="121"/>
                  </a:lnTo>
                  <a:lnTo>
                    <a:pt x="720" y="128"/>
                  </a:lnTo>
                  <a:lnTo>
                    <a:pt x="714" y="140"/>
                  </a:lnTo>
                  <a:lnTo>
                    <a:pt x="710" y="149"/>
                  </a:lnTo>
                  <a:lnTo>
                    <a:pt x="699" y="159"/>
                  </a:lnTo>
                  <a:lnTo>
                    <a:pt x="695" y="163"/>
                  </a:lnTo>
                  <a:lnTo>
                    <a:pt x="689" y="167"/>
                  </a:lnTo>
                  <a:lnTo>
                    <a:pt x="689" y="169"/>
                  </a:lnTo>
                  <a:lnTo>
                    <a:pt x="683" y="176"/>
                  </a:lnTo>
                  <a:lnTo>
                    <a:pt x="683" y="178"/>
                  </a:lnTo>
                  <a:lnTo>
                    <a:pt x="681" y="180"/>
                  </a:lnTo>
                  <a:lnTo>
                    <a:pt x="681" y="182"/>
                  </a:lnTo>
                  <a:lnTo>
                    <a:pt x="680" y="182"/>
                  </a:lnTo>
                  <a:lnTo>
                    <a:pt x="678" y="190"/>
                  </a:lnTo>
                  <a:lnTo>
                    <a:pt x="678" y="194"/>
                  </a:lnTo>
                  <a:lnTo>
                    <a:pt x="678" y="195"/>
                  </a:lnTo>
                  <a:lnTo>
                    <a:pt x="676" y="197"/>
                  </a:lnTo>
                  <a:lnTo>
                    <a:pt x="676" y="199"/>
                  </a:lnTo>
                  <a:lnTo>
                    <a:pt x="678" y="203"/>
                  </a:lnTo>
                  <a:lnTo>
                    <a:pt x="678" y="205"/>
                  </a:lnTo>
                  <a:lnTo>
                    <a:pt x="680" y="209"/>
                  </a:lnTo>
                  <a:lnTo>
                    <a:pt x="683" y="211"/>
                  </a:lnTo>
                  <a:lnTo>
                    <a:pt x="689" y="215"/>
                  </a:lnTo>
                  <a:lnTo>
                    <a:pt x="695" y="217"/>
                  </a:lnTo>
                  <a:lnTo>
                    <a:pt x="697" y="217"/>
                  </a:lnTo>
                  <a:lnTo>
                    <a:pt x="699" y="217"/>
                  </a:lnTo>
                  <a:lnTo>
                    <a:pt x="701" y="219"/>
                  </a:lnTo>
                  <a:lnTo>
                    <a:pt x="706" y="219"/>
                  </a:lnTo>
                  <a:lnTo>
                    <a:pt x="710" y="220"/>
                  </a:lnTo>
                  <a:lnTo>
                    <a:pt x="716" y="220"/>
                  </a:lnTo>
                  <a:lnTo>
                    <a:pt x="722" y="220"/>
                  </a:lnTo>
                  <a:lnTo>
                    <a:pt x="724" y="220"/>
                  </a:lnTo>
                  <a:lnTo>
                    <a:pt x="729" y="220"/>
                  </a:lnTo>
                  <a:lnTo>
                    <a:pt x="735" y="222"/>
                  </a:lnTo>
                  <a:lnTo>
                    <a:pt x="745" y="222"/>
                  </a:lnTo>
                  <a:lnTo>
                    <a:pt x="756" y="224"/>
                  </a:lnTo>
                  <a:lnTo>
                    <a:pt x="764" y="224"/>
                  </a:lnTo>
                  <a:lnTo>
                    <a:pt x="766" y="226"/>
                  </a:lnTo>
                  <a:lnTo>
                    <a:pt x="776" y="226"/>
                  </a:lnTo>
                  <a:lnTo>
                    <a:pt x="781" y="228"/>
                  </a:lnTo>
                  <a:lnTo>
                    <a:pt x="789" y="230"/>
                  </a:lnTo>
                  <a:lnTo>
                    <a:pt x="791" y="230"/>
                  </a:lnTo>
                  <a:lnTo>
                    <a:pt x="797" y="232"/>
                  </a:lnTo>
                  <a:lnTo>
                    <a:pt x="799" y="232"/>
                  </a:lnTo>
                  <a:lnTo>
                    <a:pt x="806" y="234"/>
                  </a:lnTo>
                  <a:lnTo>
                    <a:pt x="812" y="236"/>
                  </a:lnTo>
                  <a:lnTo>
                    <a:pt x="814" y="236"/>
                  </a:lnTo>
                  <a:lnTo>
                    <a:pt x="818" y="238"/>
                  </a:lnTo>
                  <a:lnTo>
                    <a:pt x="824" y="240"/>
                  </a:lnTo>
                  <a:lnTo>
                    <a:pt x="827" y="242"/>
                  </a:lnTo>
                  <a:lnTo>
                    <a:pt x="833" y="245"/>
                  </a:lnTo>
                  <a:lnTo>
                    <a:pt x="837" y="249"/>
                  </a:lnTo>
                  <a:lnTo>
                    <a:pt x="843" y="253"/>
                  </a:lnTo>
                  <a:lnTo>
                    <a:pt x="849" y="259"/>
                  </a:lnTo>
                  <a:lnTo>
                    <a:pt x="854" y="265"/>
                  </a:lnTo>
                  <a:lnTo>
                    <a:pt x="856" y="270"/>
                  </a:lnTo>
                  <a:lnTo>
                    <a:pt x="858" y="270"/>
                  </a:lnTo>
                  <a:lnTo>
                    <a:pt x="860" y="278"/>
                  </a:lnTo>
                  <a:lnTo>
                    <a:pt x="862" y="280"/>
                  </a:lnTo>
                  <a:lnTo>
                    <a:pt x="866" y="290"/>
                  </a:lnTo>
                  <a:lnTo>
                    <a:pt x="870" y="293"/>
                  </a:lnTo>
                  <a:lnTo>
                    <a:pt x="872" y="297"/>
                  </a:lnTo>
                  <a:lnTo>
                    <a:pt x="873" y="301"/>
                  </a:lnTo>
                  <a:lnTo>
                    <a:pt x="875" y="305"/>
                  </a:lnTo>
                  <a:lnTo>
                    <a:pt x="877" y="309"/>
                  </a:lnTo>
                  <a:lnTo>
                    <a:pt x="879" y="311"/>
                  </a:lnTo>
                  <a:lnTo>
                    <a:pt x="883" y="316"/>
                  </a:lnTo>
                  <a:lnTo>
                    <a:pt x="887" y="320"/>
                  </a:lnTo>
                  <a:lnTo>
                    <a:pt x="889" y="324"/>
                  </a:lnTo>
                  <a:lnTo>
                    <a:pt x="891" y="326"/>
                  </a:lnTo>
                  <a:lnTo>
                    <a:pt x="895" y="330"/>
                  </a:lnTo>
                  <a:lnTo>
                    <a:pt x="898" y="334"/>
                  </a:lnTo>
                  <a:lnTo>
                    <a:pt x="904" y="338"/>
                  </a:lnTo>
                  <a:lnTo>
                    <a:pt x="910" y="343"/>
                  </a:lnTo>
                  <a:lnTo>
                    <a:pt x="914" y="345"/>
                  </a:lnTo>
                  <a:lnTo>
                    <a:pt x="918" y="349"/>
                  </a:lnTo>
                  <a:lnTo>
                    <a:pt x="916" y="359"/>
                  </a:lnTo>
                  <a:lnTo>
                    <a:pt x="916" y="382"/>
                  </a:lnTo>
                  <a:lnTo>
                    <a:pt x="916" y="388"/>
                  </a:lnTo>
                  <a:lnTo>
                    <a:pt x="916" y="391"/>
                  </a:lnTo>
                  <a:lnTo>
                    <a:pt x="916" y="393"/>
                  </a:lnTo>
                  <a:lnTo>
                    <a:pt x="916" y="399"/>
                  </a:lnTo>
                  <a:lnTo>
                    <a:pt x="916" y="403"/>
                  </a:lnTo>
                  <a:lnTo>
                    <a:pt x="916" y="411"/>
                  </a:lnTo>
                  <a:lnTo>
                    <a:pt x="914" y="445"/>
                  </a:lnTo>
                  <a:lnTo>
                    <a:pt x="914" y="457"/>
                  </a:lnTo>
                  <a:lnTo>
                    <a:pt x="914" y="460"/>
                  </a:lnTo>
                  <a:lnTo>
                    <a:pt x="914" y="464"/>
                  </a:lnTo>
                  <a:lnTo>
                    <a:pt x="914" y="470"/>
                  </a:lnTo>
                  <a:lnTo>
                    <a:pt x="914" y="478"/>
                  </a:lnTo>
                  <a:lnTo>
                    <a:pt x="914" y="480"/>
                  </a:lnTo>
                  <a:lnTo>
                    <a:pt x="912" y="541"/>
                  </a:lnTo>
                  <a:lnTo>
                    <a:pt x="885" y="541"/>
                  </a:lnTo>
                  <a:lnTo>
                    <a:pt x="858" y="539"/>
                  </a:lnTo>
                  <a:lnTo>
                    <a:pt x="831" y="539"/>
                  </a:lnTo>
                  <a:lnTo>
                    <a:pt x="806" y="539"/>
                  </a:lnTo>
                  <a:lnTo>
                    <a:pt x="804" y="539"/>
                  </a:lnTo>
                  <a:lnTo>
                    <a:pt x="789" y="537"/>
                  </a:lnTo>
                  <a:lnTo>
                    <a:pt x="764" y="537"/>
                  </a:lnTo>
                  <a:lnTo>
                    <a:pt x="749" y="535"/>
                  </a:lnTo>
                  <a:lnTo>
                    <a:pt x="695" y="535"/>
                  </a:lnTo>
                  <a:lnTo>
                    <a:pt x="695" y="562"/>
                  </a:lnTo>
                  <a:lnTo>
                    <a:pt x="666" y="562"/>
                  </a:lnTo>
                  <a:lnTo>
                    <a:pt x="666" y="564"/>
                  </a:lnTo>
                  <a:lnTo>
                    <a:pt x="666" y="589"/>
                  </a:lnTo>
                  <a:lnTo>
                    <a:pt x="666" y="591"/>
                  </a:lnTo>
                  <a:lnTo>
                    <a:pt x="666" y="618"/>
                  </a:lnTo>
                  <a:lnTo>
                    <a:pt x="639" y="616"/>
                  </a:lnTo>
                  <a:lnTo>
                    <a:pt x="637" y="629"/>
                  </a:lnTo>
                  <a:lnTo>
                    <a:pt x="637" y="643"/>
                  </a:lnTo>
                  <a:lnTo>
                    <a:pt x="597" y="643"/>
                  </a:lnTo>
                  <a:lnTo>
                    <a:pt x="584" y="643"/>
                  </a:lnTo>
                  <a:lnTo>
                    <a:pt x="549" y="641"/>
                  </a:lnTo>
                  <a:lnTo>
                    <a:pt x="530" y="639"/>
                  </a:lnTo>
                  <a:lnTo>
                    <a:pt x="509" y="639"/>
                  </a:lnTo>
                  <a:lnTo>
                    <a:pt x="493" y="637"/>
                  </a:lnTo>
                  <a:lnTo>
                    <a:pt x="476" y="637"/>
                  </a:lnTo>
                  <a:lnTo>
                    <a:pt x="468" y="637"/>
                  </a:lnTo>
                  <a:lnTo>
                    <a:pt x="441" y="635"/>
                  </a:lnTo>
                  <a:lnTo>
                    <a:pt x="441" y="622"/>
                  </a:lnTo>
                  <a:lnTo>
                    <a:pt x="436" y="622"/>
                  </a:lnTo>
                  <a:lnTo>
                    <a:pt x="436" y="608"/>
                  </a:lnTo>
                  <a:lnTo>
                    <a:pt x="426" y="606"/>
                  </a:lnTo>
                  <a:lnTo>
                    <a:pt x="426" y="581"/>
                  </a:lnTo>
                  <a:lnTo>
                    <a:pt x="426" y="580"/>
                  </a:lnTo>
                  <a:lnTo>
                    <a:pt x="426" y="568"/>
                  </a:lnTo>
                  <a:lnTo>
                    <a:pt x="440" y="570"/>
                  </a:lnTo>
                  <a:lnTo>
                    <a:pt x="440" y="557"/>
                  </a:lnTo>
                  <a:lnTo>
                    <a:pt x="426" y="555"/>
                  </a:lnTo>
                  <a:lnTo>
                    <a:pt x="428" y="526"/>
                  </a:lnTo>
                  <a:lnTo>
                    <a:pt x="374" y="524"/>
                  </a:lnTo>
                  <a:lnTo>
                    <a:pt x="374" y="499"/>
                  </a:lnTo>
                  <a:lnTo>
                    <a:pt x="374" y="497"/>
                  </a:lnTo>
                  <a:lnTo>
                    <a:pt x="359" y="495"/>
                  </a:lnTo>
                  <a:lnTo>
                    <a:pt x="355" y="495"/>
                  </a:lnTo>
                  <a:lnTo>
                    <a:pt x="320" y="495"/>
                  </a:lnTo>
                  <a:lnTo>
                    <a:pt x="319" y="495"/>
                  </a:lnTo>
                  <a:lnTo>
                    <a:pt x="315" y="495"/>
                  </a:lnTo>
                  <a:lnTo>
                    <a:pt x="311" y="493"/>
                  </a:lnTo>
                  <a:lnTo>
                    <a:pt x="307" y="493"/>
                  </a:lnTo>
                  <a:lnTo>
                    <a:pt x="249" y="491"/>
                  </a:lnTo>
                  <a:lnTo>
                    <a:pt x="249" y="480"/>
                  </a:lnTo>
                  <a:lnTo>
                    <a:pt x="211" y="478"/>
                  </a:lnTo>
                  <a:lnTo>
                    <a:pt x="211" y="493"/>
                  </a:lnTo>
                  <a:lnTo>
                    <a:pt x="198" y="491"/>
                  </a:lnTo>
                  <a:lnTo>
                    <a:pt x="196" y="505"/>
                  </a:lnTo>
                  <a:lnTo>
                    <a:pt x="186" y="505"/>
                  </a:lnTo>
                  <a:lnTo>
                    <a:pt x="184" y="505"/>
                  </a:lnTo>
                  <a:lnTo>
                    <a:pt x="182" y="505"/>
                  </a:lnTo>
                  <a:lnTo>
                    <a:pt x="182" y="508"/>
                  </a:lnTo>
                  <a:lnTo>
                    <a:pt x="169" y="508"/>
                  </a:lnTo>
                  <a:lnTo>
                    <a:pt x="171" y="462"/>
                  </a:lnTo>
                  <a:lnTo>
                    <a:pt x="163" y="462"/>
                  </a:lnTo>
                  <a:lnTo>
                    <a:pt x="161" y="489"/>
                  </a:lnTo>
                  <a:lnTo>
                    <a:pt x="157" y="489"/>
                  </a:lnTo>
                  <a:lnTo>
                    <a:pt x="157" y="462"/>
                  </a:lnTo>
                  <a:lnTo>
                    <a:pt x="159" y="434"/>
                  </a:lnTo>
                  <a:lnTo>
                    <a:pt x="146" y="434"/>
                  </a:lnTo>
                  <a:lnTo>
                    <a:pt x="136" y="434"/>
                  </a:lnTo>
                  <a:lnTo>
                    <a:pt x="130" y="434"/>
                  </a:lnTo>
                  <a:lnTo>
                    <a:pt x="130" y="441"/>
                  </a:lnTo>
                  <a:lnTo>
                    <a:pt x="130" y="447"/>
                  </a:lnTo>
                  <a:lnTo>
                    <a:pt x="128" y="460"/>
                  </a:lnTo>
                  <a:lnTo>
                    <a:pt x="111" y="459"/>
                  </a:lnTo>
                  <a:lnTo>
                    <a:pt x="107" y="459"/>
                  </a:lnTo>
                  <a:lnTo>
                    <a:pt x="103" y="459"/>
                  </a:lnTo>
                  <a:lnTo>
                    <a:pt x="50" y="457"/>
                  </a:lnTo>
                  <a:lnTo>
                    <a:pt x="50" y="430"/>
                  </a:lnTo>
                  <a:lnTo>
                    <a:pt x="36" y="428"/>
                  </a:lnTo>
                  <a:lnTo>
                    <a:pt x="38" y="384"/>
                  </a:lnTo>
                  <a:lnTo>
                    <a:pt x="11" y="382"/>
                  </a:lnTo>
                  <a:lnTo>
                    <a:pt x="11" y="359"/>
                  </a:lnTo>
                  <a:lnTo>
                    <a:pt x="0" y="357"/>
                  </a:lnTo>
                  <a:lnTo>
                    <a:pt x="0" y="343"/>
                  </a:lnTo>
                  <a:lnTo>
                    <a:pt x="4" y="339"/>
                  </a:lnTo>
                  <a:lnTo>
                    <a:pt x="17" y="322"/>
                  </a:lnTo>
                  <a:lnTo>
                    <a:pt x="40" y="288"/>
                  </a:lnTo>
                  <a:lnTo>
                    <a:pt x="50" y="272"/>
                  </a:lnTo>
                  <a:lnTo>
                    <a:pt x="50" y="270"/>
                  </a:lnTo>
                  <a:lnTo>
                    <a:pt x="52" y="265"/>
                  </a:lnTo>
                  <a:lnTo>
                    <a:pt x="54" y="261"/>
                  </a:lnTo>
                  <a:lnTo>
                    <a:pt x="55" y="255"/>
                  </a:lnTo>
                  <a:lnTo>
                    <a:pt x="55" y="253"/>
                  </a:lnTo>
                  <a:lnTo>
                    <a:pt x="57" y="249"/>
                  </a:lnTo>
                  <a:lnTo>
                    <a:pt x="57" y="247"/>
                  </a:lnTo>
                  <a:lnTo>
                    <a:pt x="57" y="243"/>
                  </a:lnTo>
                  <a:lnTo>
                    <a:pt x="57" y="240"/>
                  </a:lnTo>
                  <a:lnTo>
                    <a:pt x="57" y="238"/>
                  </a:lnTo>
                  <a:lnTo>
                    <a:pt x="57" y="234"/>
                  </a:lnTo>
                  <a:lnTo>
                    <a:pt x="57" y="232"/>
                  </a:lnTo>
                  <a:lnTo>
                    <a:pt x="57" y="226"/>
                  </a:lnTo>
                  <a:lnTo>
                    <a:pt x="55" y="224"/>
                  </a:lnTo>
                  <a:lnTo>
                    <a:pt x="55" y="222"/>
                  </a:lnTo>
                  <a:lnTo>
                    <a:pt x="55" y="220"/>
                  </a:lnTo>
                  <a:lnTo>
                    <a:pt x="55" y="219"/>
                  </a:lnTo>
                  <a:lnTo>
                    <a:pt x="54" y="217"/>
                  </a:lnTo>
                  <a:lnTo>
                    <a:pt x="54" y="219"/>
                  </a:lnTo>
                  <a:lnTo>
                    <a:pt x="55" y="220"/>
                  </a:lnTo>
                  <a:lnTo>
                    <a:pt x="55" y="222"/>
                  </a:lnTo>
                  <a:lnTo>
                    <a:pt x="55" y="224"/>
                  </a:lnTo>
                  <a:lnTo>
                    <a:pt x="57" y="228"/>
                  </a:lnTo>
                  <a:lnTo>
                    <a:pt x="57" y="232"/>
                  </a:lnTo>
                  <a:lnTo>
                    <a:pt x="57" y="234"/>
                  </a:lnTo>
                  <a:lnTo>
                    <a:pt x="57" y="238"/>
                  </a:lnTo>
                  <a:lnTo>
                    <a:pt x="57" y="240"/>
                  </a:lnTo>
                  <a:lnTo>
                    <a:pt x="55" y="242"/>
                  </a:lnTo>
                  <a:lnTo>
                    <a:pt x="55" y="245"/>
                  </a:lnTo>
                  <a:lnTo>
                    <a:pt x="55" y="247"/>
                  </a:lnTo>
                  <a:lnTo>
                    <a:pt x="54" y="251"/>
                  </a:lnTo>
                  <a:lnTo>
                    <a:pt x="54" y="253"/>
                  </a:lnTo>
                  <a:lnTo>
                    <a:pt x="57" y="234"/>
                  </a:lnTo>
                  <a:lnTo>
                    <a:pt x="50" y="209"/>
                  </a:lnTo>
                  <a:lnTo>
                    <a:pt x="48" y="207"/>
                  </a:lnTo>
                  <a:lnTo>
                    <a:pt x="46" y="201"/>
                  </a:lnTo>
                  <a:lnTo>
                    <a:pt x="46" y="199"/>
                  </a:lnTo>
                  <a:lnTo>
                    <a:pt x="44" y="199"/>
                  </a:lnTo>
                  <a:lnTo>
                    <a:pt x="42" y="195"/>
                  </a:lnTo>
                  <a:lnTo>
                    <a:pt x="30" y="172"/>
                  </a:lnTo>
                  <a:lnTo>
                    <a:pt x="30" y="170"/>
                  </a:lnTo>
                  <a:lnTo>
                    <a:pt x="30" y="169"/>
                  </a:lnTo>
                  <a:lnTo>
                    <a:pt x="30" y="163"/>
                  </a:lnTo>
                  <a:lnTo>
                    <a:pt x="32" y="163"/>
                  </a:lnTo>
                  <a:lnTo>
                    <a:pt x="30" y="163"/>
                  </a:lnTo>
                  <a:lnTo>
                    <a:pt x="30" y="165"/>
                  </a:lnTo>
                  <a:lnTo>
                    <a:pt x="30" y="167"/>
                  </a:lnTo>
                  <a:lnTo>
                    <a:pt x="30" y="165"/>
                  </a:lnTo>
                  <a:lnTo>
                    <a:pt x="32" y="165"/>
                  </a:lnTo>
                  <a:lnTo>
                    <a:pt x="32" y="163"/>
                  </a:lnTo>
                  <a:lnTo>
                    <a:pt x="32" y="161"/>
                  </a:lnTo>
                  <a:lnTo>
                    <a:pt x="36" y="157"/>
                  </a:lnTo>
                  <a:lnTo>
                    <a:pt x="50" y="151"/>
                  </a:lnTo>
                  <a:lnTo>
                    <a:pt x="52" y="151"/>
                  </a:lnTo>
                  <a:lnTo>
                    <a:pt x="59" y="151"/>
                  </a:lnTo>
                  <a:lnTo>
                    <a:pt x="65" y="151"/>
                  </a:lnTo>
                  <a:lnTo>
                    <a:pt x="71" y="153"/>
                  </a:lnTo>
                  <a:lnTo>
                    <a:pt x="86" y="163"/>
                  </a:lnTo>
                  <a:lnTo>
                    <a:pt x="88" y="165"/>
                  </a:lnTo>
                  <a:lnTo>
                    <a:pt x="92" y="172"/>
                  </a:lnTo>
                  <a:lnTo>
                    <a:pt x="102" y="188"/>
                  </a:lnTo>
                  <a:lnTo>
                    <a:pt x="111" y="220"/>
                  </a:lnTo>
                  <a:lnTo>
                    <a:pt x="113" y="230"/>
                  </a:lnTo>
                  <a:lnTo>
                    <a:pt x="121" y="247"/>
                  </a:lnTo>
                  <a:lnTo>
                    <a:pt x="123" y="249"/>
                  </a:lnTo>
                  <a:lnTo>
                    <a:pt x="128" y="255"/>
                  </a:lnTo>
                  <a:lnTo>
                    <a:pt x="128" y="259"/>
                  </a:lnTo>
                  <a:lnTo>
                    <a:pt x="128" y="261"/>
                  </a:lnTo>
                  <a:lnTo>
                    <a:pt x="132" y="272"/>
                  </a:lnTo>
                  <a:lnTo>
                    <a:pt x="136" y="280"/>
                  </a:lnTo>
                  <a:lnTo>
                    <a:pt x="140" y="284"/>
                  </a:lnTo>
                  <a:lnTo>
                    <a:pt x="150" y="286"/>
                  </a:lnTo>
                  <a:lnTo>
                    <a:pt x="157" y="284"/>
                  </a:lnTo>
                  <a:lnTo>
                    <a:pt x="165" y="274"/>
                  </a:lnTo>
                  <a:lnTo>
                    <a:pt x="173" y="267"/>
                  </a:lnTo>
                  <a:lnTo>
                    <a:pt x="175" y="265"/>
                  </a:lnTo>
                  <a:lnTo>
                    <a:pt x="182" y="259"/>
                  </a:lnTo>
                  <a:lnTo>
                    <a:pt x="190" y="249"/>
                  </a:lnTo>
                  <a:lnTo>
                    <a:pt x="194" y="245"/>
                  </a:lnTo>
                  <a:lnTo>
                    <a:pt x="198" y="242"/>
                  </a:lnTo>
                  <a:lnTo>
                    <a:pt x="199" y="242"/>
                  </a:lnTo>
                  <a:lnTo>
                    <a:pt x="219" y="228"/>
                  </a:lnTo>
                  <a:lnTo>
                    <a:pt x="221" y="222"/>
                  </a:lnTo>
                  <a:lnTo>
                    <a:pt x="244" y="199"/>
                  </a:lnTo>
                  <a:lnTo>
                    <a:pt x="249" y="190"/>
                  </a:lnTo>
                  <a:lnTo>
                    <a:pt x="253" y="184"/>
                  </a:lnTo>
                  <a:lnTo>
                    <a:pt x="255" y="182"/>
                  </a:lnTo>
                  <a:lnTo>
                    <a:pt x="263" y="172"/>
                  </a:lnTo>
                  <a:lnTo>
                    <a:pt x="269" y="165"/>
                  </a:lnTo>
                  <a:lnTo>
                    <a:pt x="274" y="155"/>
                  </a:lnTo>
                  <a:lnTo>
                    <a:pt x="278" y="149"/>
                  </a:lnTo>
                  <a:lnTo>
                    <a:pt x="282" y="144"/>
                  </a:lnTo>
                  <a:lnTo>
                    <a:pt x="284" y="138"/>
                  </a:lnTo>
                  <a:lnTo>
                    <a:pt x="286" y="138"/>
                  </a:lnTo>
                  <a:lnTo>
                    <a:pt x="284" y="140"/>
                  </a:lnTo>
                  <a:lnTo>
                    <a:pt x="282" y="144"/>
                  </a:lnTo>
                  <a:lnTo>
                    <a:pt x="282" y="146"/>
                  </a:lnTo>
                  <a:lnTo>
                    <a:pt x="284" y="140"/>
                  </a:lnTo>
                  <a:lnTo>
                    <a:pt x="286" y="138"/>
                  </a:lnTo>
                  <a:lnTo>
                    <a:pt x="288" y="132"/>
                  </a:lnTo>
                  <a:lnTo>
                    <a:pt x="290" y="128"/>
                  </a:lnTo>
                  <a:lnTo>
                    <a:pt x="292" y="122"/>
                  </a:lnTo>
                  <a:lnTo>
                    <a:pt x="292" y="119"/>
                  </a:lnTo>
                  <a:lnTo>
                    <a:pt x="292" y="117"/>
                  </a:lnTo>
                  <a:lnTo>
                    <a:pt x="294" y="113"/>
                  </a:lnTo>
                  <a:lnTo>
                    <a:pt x="295" y="88"/>
                  </a:lnTo>
                  <a:lnTo>
                    <a:pt x="297" y="84"/>
                  </a:lnTo>
                  <a:lnTo>
                    <a:pt x="299" y="80"/>
                  </a:lnTo>
                  <a:lnTo>
                    <a:pt x="301" y="73"/>
                  </a:lnTo>
                  <a:lnTo>
                    <a:pt x="303" y="67"/>
                  </a:lnTo>
                  <a:lnTo>
                    <a:pt x="307" y="59"/>
                  </a:lnTo>
                  <a:lnTo>
                    <a:pt x="309" y="55"/>
                  </a:lnTo>
                  <a:lnTo>
                    <a:pt x="311" y="53"/>
                  </a:lnTo>
                  <a:lnTo>
                    <a:pt x="315" y="51"/>
                  </a:lnTo>
                  <a:lnTo>
                    <a:pt x="319" y="44"/>
                  </a:lnTo>
                  <a:lnTo>
                    <a:pt x="320" y="36"/>
                  </a:lnTo>
                  <a:lnTo>
                    <a:pt x="324" y="34"/>
                  </a:lnTo>
                  <a:lnTo>
                    <a:pt x="326" y="30"/>
                  </a:lnTo>
                  <a:lnTo>
                    <a:pt x="328" y="28"/>
                  </a:lnTo>
                  <a:lnTo>
                    <a:pt x="332" y="25"/>
                  </a:lnTo>
                  <a:lnTo>
                    <a:pt x="332" y="23"/>
                  </a:lnTo>
                  <a:lnTo>
                    <a:pt x="334" y="21"/>
                  </a:lnTo>
                  <a:lnTo>
                    <a:pt x="336" y="19"/>
                  </a:lnTo>
                  <a:lnTo>
                    <a:pt x="340" y="17"/>
                  </a:lnTo>
                  <a:lnTo>
                    <a:pt x="342" y="15"/>
                  </a:lnTo>
                  <a:lnTo>
                    <a:pt x="345" y="13"/>
                  </a:lnTo>
                  <a:lnTo>
                    <a:pt x="351" y="11"/>
                  </a:lnTo>
                  <a:lnTo>
                    <a:pt x="359" y="7"/>
                  </a:lnTo>
                  <a:lnTo>
                    <a:pt x="361" y="5"/>
                  </a:lnTo>
                  <a:lnTo>
                    <a:pt x="367" y="3"/>
                  </a:lnTo>
                  <a:lnTo>
                    <a:pt x="370" y="1"/>
                  </a:lnTo>
                  <a:lnTo>
                    <a:pt x="374" y="0"/>
                  </a:lnTo>
                  <a:lnTo>
                    <a:pt x="376" y="0"/>
                  </a:lnTo>
                  <a:lnTo>
                    <a:pt x="382" y="0"/>
                  </a:lnTo>
                  <a:lnTo>
                    <a:pt x="388" y="1"/>
                  </a:lnTo>
                  <a:lnTo>
                    <a:pt x="392" y="1"/>
                  </a:lnTo>
                  <a:lnTo>
                    <a:pt x="393" y="1"/>
                  </a:lnTo>
                  <a:lnTo>
                    <a:pt x="401" y="3"/>
                  </a:lnTo>
                  <a:lnTo>
                    <a:pt x="409" y="3"/>
                  </a:lnTo>
                  <a:lnTo>
                    <a:pt x="411" y="3"/>
                  </a:lnTo>
                  <a:lnTo>
                    <a:pt x="413" y="3"/>
                  </a:lnTo>
                  <a:moveTo>
                    <a:pt x="497" y="11"/>
                  </a:moveTo>
                  <a:lnTo>
                    <a:pt x="499" y="11"/>
                  </a:lnTo>
                  <a:lnTo>
                    <a:pt x="497" y="11"/>
                  </a:lnTo>
                  <a:lnTo>
                    <a:pt x="495" y="9"/>
                  </a:lnTo>
                  <a:lnTo>
                    <a:pt x="497" y="11"/>
                  </a:lnTo>
                  <a:moveTo>
                    <a:pt x="520" y="25"/>
                  </a:moveTo>
                  <a:lnTo>
                    <a:pt x="522" y="26"/>
                  </a:lnTo>
                  <a:lnTo>
                    <a:pt x="520" y="26"/>
                  </a:lnTo>
                  <a:lnTo>
                    <a:pt x="518" y="23"/>
                  </a:lnTo>
                  <a:lnTo>
                    <a:pt x="520" y="25"/>
                  </a:lnTo>
                  <a:moveTo>
                    <a:pt x="320" y="42"/>
                  </a:moveTo>
                  <a:lnTo>
                    <a:pt x="319" y="42"/>
                  </a:lnTo>
                  <a:lnTo>
                    <a:pt x="324" y="34"/>
                  </a:lnTo>
                  <a:lnTo>
                    <a:pt x="320" y="40"/>
                  </a:lnTo>
                  <a:lnTo>
                    <a:pt x="320" y="42"/>
                  </a:lnTo>
                  <a:moveTo>
                    <a:pt x="313" y="51"/>
                  </a:moveTo>
                  <a:lnTo>
                    <a:pt x="313" y="53"/>
                  </a:lnTo>
                  <a:lnTo>
                    <a:pt x="311" y="57"/>
                  </a:lnTo>
                  <a:lnTo>
                    <a:pt x="309" y="63"/>
                  </a:lnTo>
                  <a:lnTo>
                    <a:pt x="307" y="65"/>
                  </a:lnTo>
                  <a:lnTo>
                    <a:pt x="307" y="67"/>
                  </a:lnTo>
                  <a:lnTo>
                    <a:pt x="307" y="65"/>
                  </a:lnTo>
                  <a:lnTo>
                    <a:pt x="311" y="57"/>
                  </a:lnTo>
                  <a:lnTo>
                    <a:pt x="315" y="51"/>
                  </a:lnTo>
                  <a:lnTo>
                    <a:pt x="317" y="48"/>
                  </a:lnTo>
                  <a:lnTo>
                    <a:pt x="315" y="50"/>
                  </a:lnTo>
                  <a:lnTo>
                    <a:pt x="315" y="51"/>
                  </a:lnTo>
                  <a:lnTo>
                    <a:pt x="313" y="51"/>
                  </a:lnTo>
                  <a:moveTo>
                    <a:pt x="305" y="71"/>
                  </a:moveTo>
                  <a:lnTo>
                    <a:pt x="307" y="69"/>
                  </a:lnTo>
                  <a:lnTo>
                    <a:pt x="305" y="71"/>
                  </a:lnTo>
                  <a:moveTo>
                    <a:pt x="295" y="101"/>
                  </a:moveTo>
                  <a:lnTo>
                    <a:pt x="299" y="88"/>
                  </a:lnTo>
                  <a:lnTo>
                    <a:pt x="297" y="92"/>
                  </a:lnTo>
                  <a:lnTo>
                    <a:pt x="297" y="94"/>
                  </a:lnTo>
                  <a:lnTo>
                    <a:pt x="297" y="96"/>
                  </a:lnTo>
                  <a:lnTo>
                    <a:pt x="297" y="98"/>
                  </a:lnTo>
                  <a:lnTo>
                    <a:pt x="295" y="99"/>
                  </a:lnTo>
                  <a:lnTo>
                    <a:pt x="295" y="101"/>
                  </a:lnTo>
                  <a:moveTo>
                    <a:pt x="272" y="161"/>
                  </a:moveTo>
                  <a:lnTo>
                    <a:pt x="274" y="161"/>
                  </a:lnTo>
                  <a:lnTo>
                    <a:pt x="272" y="161"/>
                  </a:lnTo>
                  <a:moveTo>
                    <a:pt x="265" y="174"/>
                  </a:moveTo>
                  <a:lnTo>
                    <a:pt x="263" y="176"/>
                  </a:lnTo>
                  <a:lnTo>
                    <a:pt x="269" y="169"/>
                  </a:lnTo>
                  <a:lnTo>
                    <a:pt x="265" y="174"/>
                  </a:lnTo>
                  <a:moveTo>
                    <a:pt x="234" y="215"/>
                  </a:moveTo>
                  <a:lnTo>
                    <a:pt x="234" y="217"/>
                  </a:lnTo>
                  <a:lnTo>
                    <a:pt x="232" y="217"/>
                  </a:lnTo>
                  <a:lnTo>
                    <a:pt x="232" y="219"/>
                  </a:lnTo>
                  <a:lnTo>
                    <a:pt x="234" y="217"/>
                  </a:lnTo>
                  <a:lnTo>
                    <a:pt x="236" y="213"/>
                  </a:lnTo>
                  <a:lnTo>
                    <a:pt x="240" y="211"/>
                  </a:lnTo>
                  <a:lnTo>
                    <a:pt x="238" y="213"/>
                  </a:lnTo>
                  <a:lnTo>
                    <a:pt x="236" y="213"/>
                  </a:lnTo>
                  <a:lnTo>
                    <a:pt x="234" y="215"/>
                  </a:lnTo>
                  <a:moveTo>
                    <a:pt x="209" y="240"/>
                  </a:moveTo>
                  <a:lnTo>
                    <a:pt x="211" y="240"/>
                  </a:lnTo>
                  <a:lnTo>
                    <a:pt x="209" y="240"/>
                  </a:lnTo>
                  <a:moveTo>
                    <a:pt x="196" y="247"/>
                  </a:moveTo>
                  <a:lnTo>
                    <a:pt x="194" y="247"/>
                  </a:lnTo>
                  <a:lnTo>
                    <a:pt x="198" y="247"/>
                  </a:lnTo>
                  <a:lnTo>
                    <a:pt x="196" y="247"/>
                  </a:lnTo>
                  <a:moveTo>
                    <a:pt x="121" y="249"/>
                  </a:moveTo>
                  <a:lnTo>
                    <a:pt x="119" y="249"/>
                  </a:lnTo>
                  <a:lnTo>
                    <a:pt x="121" y="251"/>
                  </a:lnTo>
                  <a:lnTo>
                    <a:pt x="123" y="253"/>
                  </a:lnTo>
                  <a:lnTo>
                    <a:pt x="125" y="255"/>
                  </a:lnTo>
                  <a:lnTo>
                    <a:pt x="121" y="251"/>
                  </a:lnTo>
                  <a:lnTo>
                    <a:pt x="121" y="249"/>
                  </a:lnTo>
                  <a:moveTo>
                    <a:pt x="111" y="228"/>
                  </a:moveTo>
                  <a:lnTo>
                    <a:pt x="113" y="232"/>
                  </a:lnTo>
                  <a:lnTo>
                    <a:pt x="111" y="228"/>
                  </a:lnTo>
                  <a:moveTo>
                    <a:pt x="36" y="157"/>
                  </a:moveTo>
                  <a:lnTo>
                    <a:pt x="36" y="159"/>
                  </a:lnTo>
                  <a:lnTo>
                    <a:pt x="34" y="159"/>
                  </a:lnTo>
                  <a:lnTo>
                    <a:pt x="36" y="159"/>
                  </a:lnTo>
                  <a:lnTo>
                    <a:pt x="36" y="157"/>
                  </a:lnTo>
                  <a:moveTo>
                    <a:pt x="40" y="155"/>
                  </a:moveTo>
                  <a:lnTo>
                    <a:pt x="38" y="157"/>
                  </a:lnTo>
                  <a:lnTo>
                    <a:pt x="40" y="155"/>
                  </a:lnTo>
                  <a:moveTo>
                    <a:pt x="46" y="153"/>
                  </a:moveTo>
                  <a:lnTo>
                    <a:pt x="48" y="153"/>
                  </a:lnTo>
                  <a:lnTo>
                    <a:pt x="46" y="153"/>
                  </a:lnTo>
                  <a:lnTo>
                    <a:pt x="44" y="153"/>
                  </a:lnTo>
                  <a:lnTo>
                    <a:pt x="42" y="155"/>
                  </a:lnTo>
                  <a:lnTo>
                    <a:pt x="44" y="153"/>
                  </a:lnTo>
                  <a:lnTo>
                    <a:pt x="46" y="153"/>
                  </a:lnTo>
                  <a:moveTo>
                    <a:pt x="54" y="151"/>
                  </a:moveTo>
                  <a:lnTo>
                    <a:pt x="52" y="151"/>
                  </a:lnTo>
                  <a:lnTo>
                    <a:pt x="50" y="151"/>
                  </a:lnTo>
                  <a:lnTo>
                    <a:pt x="52" y="151"/>
                  </a:lnTo>
                  <a:lnTo>
                    <a:pt x="54" y="151"/>
                  </a:lnTo>
                </a:path>
              </a:pathLst>
            </a:custGeom>
            <a:solidFill>
              <a:schemeClr val="lt1"/>
            </a:solidFill>
            <a:ln w="9525" cap="sq" cmpd="sng">
              <a:solidFill>
                <a:schemeClr val="dk1"/>
              </a:solidFill>
              <a:prstDash val="solid"/>
              <a:miter lim="8000"/>
              <a:headEnd type="none" w="sm" len="sm"/>
              <a:tailEnd type="none" w="sm" len="sm"/>
            </a:ln>
          </p:spPr>
          <p:txBody>
            <a:bodyPr spcFirstLastPara="1" wrap="square" lIns="81609" tIns="40781" rIns="81609" bIns="40781" anchor="t" anchorCtr="0">
              <a:noAutofit/>
            </a:bodyPr>
            <a:lstStyle/>
            <a:p>
              <a:pPr>
                <a:buClr>
                  <a:srgbClr val="000000"/>
                </a:buClr>
                <a:buSzPts val="1700"/>
              </a:pPr>
              <a:endParaRPr sz="32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84" name="Shape 1184"/>
            <p:cNvSpPr/>
            <p:nvPr/>
          </p:nvSpPr>
          <p:spPr>
            <a:xfrm>
              <a:off x="2371725" y="3629025"/>
              <a:ext cx="815975" cy="1055688"/>
            </a:xfrm>
            <a:custGeom>
              <a:avLst/>
              <a:gdLst/>
              <a:ahLst/>
              <a:cxnLst/>
              <a:rect l="0" t="0" r="0" b="0"/>
              <a:pathLst>
                <a:path w="514" h="665" extrusionOk="0">
                  <a:moveTo>
                    <a:pt x="0" y="661"/>
                  </a:moveTo>
                  <a:lnTo>
                    <a:pt x="0" y="659"/>
                  </a:lnTo>
                  <a:lnTo>
                    <a:pt x="0" y="653"/>
                  </a:lnTo>
                  <a:lnTo>
                    <a:pt x="0" y="649"/>
                  </a:lnTo>
                  <a:lnTo>
                    <a:pt x="0" y="647"/>
                  </a:lnTo>
                  <a:lnTo>
                    <a:pt x="0" y="649"/>
                  </a:lnTo>
                  <a:lnTo>
                    <a:pt x="0" y="651"/>
                  </a:lnTo>
                  <a:lnTo>
                    <a:pt x="0" y="653"/>
                  </a:lnTo>
                  <a:lnTo>
                    <a:pt x="0" y="659"/>
                  </a:lnTo>
                  <a:lnTo>
                    <a:pt x="0" y="661"/>
                  </a:lnTo>
                  <a:moveTo>
                    <a:pt x="217" y="19"/>
                  </a:moveTo>
                  <a:lnTo>
                    <a:pt x="219" y="19"/>
                  </a:lnTo>
                  <a:lnTo>
                    <a:pt x="217" y="19"/>
                  </a:lnTo>
                  <a:moveTo>
                    <a:pt x="2" y="432"/>
                  </a:moveTo>
                  <a:lnTo>
                    <a:pt x="2" y="430"/>
                  </a:lnTo>
                  <a:lnTo>
                    <a:pt x="2" y="428"/>
                  </a:lnTo>
                  <a:lnTo>
                    <a:pt x="2" y="427"/>
                  </a:lnTo>
                  <a:lnTo>
                    <a:pt x="3" y="421"/>
                  </a:lnTo>
                  <a:lnTo>
                    <a:pt x="2" y="425"/>
                  </a:lnTo>
                  <a:lnTo>
                    <a:pt x="2" y="427"/>
                  </a:lnTo>
                  <a:lnTo>
                    <a:pt x="2" y="428"/>
                  </a:lnTo>
                  <a:lnTo>
                    <a:pt x="2" y="430"/>
                  </a:lnTo>
                  <a:lnTo>
                    <a:pt x="2" y="432"/>
                  </a:lnTo>
                  <a:lnTo>
                    <a:pt x="2" y="436"/>
                  </a:lnTo>
                  <a:lnTo>
                    <a:pt x="2" y="432"/>
                  </a:lnTo>
                  <a:lnTo>
                    <a:pt x="2" y="430"/>
                  </a:lnTo>
                  <a:lnTo>
                    <a:pt x="2" y="428"/>
                  </a:lnTo>
                  <a:lnTo>
                    <a:pt x="2" y="427"/>
                  </a:lnTo>
                  <a:lnTo>
                    <a:pt x="2" y="425"/>
                  </a:lnTo>
                  <a:lnTo>
                    <a:pt x="2" y="417"/>
                  </a:lnTo>
                  <a:lnTo>
                    <a:pt x="2" y="415"/>
                  </a:lnTo>
                  <a:lnTo>
                    <a:pt x="2" y="413"/>
                  </a:lnTo>
                  <a:lnTo>
                    <a:pt x="2" y="411"/>
                  </a:lnTo>
                  <a:lnTo>
                    <a:pt x="2" y="409"/>
                  </a:lnTo>
                  <a:lnTo>
                    <a:pt x="2" y="405"/>
                  </a:lnTo>
                  <a:lnTo>
                    <a:pt x="3" y="402"/>
                  </a:lnTo>
                  <a:lnTo>
                    <a:pt x="3" y="400"/>
                  </a:lnTo>
                  <a:lnTo>
                    <a:pt x="3" y="392"/>
                  </a:lnTo>
                  <a:lnTo>
                    <a:pt x="3" y="384"/>
                  </a:lnTo>
                  <a:lnTo>
                    <a:pt x="3" y="382"/>
                  </a:lnTo>
                  <a:lnTo>
                    <a:pt x="3" y="380"/>
                  </a:lnTo>
                  <a:lnTo>
                    <a:pt x="3" y="379"/>
                  </a:lnTo>
                  <a:lnTo>
                    <a:pt x="3" y="375"/>
                  </a:lnTo>
                  <a:lnTo>
                    <a:pt x="3" y="371"/>
                  </a:lnTo>
                  <a:lnTo>
                    <a:pt x="3" y="367"/>
                  </a:lnTo>
                  <a:lnTo>
                    <a:pt x="3" y="363"/>
                  </a:lnTo>
                  <a:lnTo>
                    <a:pt x="3" y="361"/>
                  </a:lnTo>
                  <a:lnTo>
                    <a:pt x="3" y="359"/>
                  </a:lnTo>
                  <a:lnTo>
                    <a:pt x="3" y="352"/>
                  </a:lnTo>
                  <a:lnTo>
                    <a:pt x="3" y="346"/>
                  </a:lnTo>
                  <a:lnTo>
                    <a:pt x="3" y="344"/>
                  </a:lnTo>
                  <a:lnTo>
                    <a:pt x="3" y="338"/>
                  </a:lnTo>
                  <a:lnTo>
                    <a:pt x="3" y="334"/>
                  </a:lnTo>
                  <a:lnTo>
                    <a:pt x="3" y="332"/>
                  </a:lnTo>
                  <a:lnTo>
                    <a:pt x="3" y="331"/>
                  </a:lnTo>
                  <a:lnTo>
                    <a:pt x="3" y="327"/>
                  </a:lnTo>
                  <a:lnTo>
                    <a:pt x="3" y="323"/>
                  </a:lnTo>
                  <a:lnTo>
                    <a:pt x="3" y="321"/>
                  </a:lnTo>
                  <a:lnTo>
                    <a:pt x="3" y="319"/>
                  </a:lnTo>
                  <a:lnTo>
                    <a:pt x="3" y="317"/>
                  </a:lnTo>
                  <a:lnTo>
                    <a:pt x="3" y="315"/>
                  </a:lnTo>
                  <a:lnTo>
                    <a:pt x="3" y="307"/>
                  </a:lnTo>
                  <a:lnTo>
                    <a:pt x="3" y="306"/>
                  </a:lnTo>
                  <a:lnTo>
                    <a:pt x="3" y="302"/>
                  </a:lnTo>
                  <a:lnTo>
                    <a:pt x="3" y="300"/>
                  </a:lnTo>
                  <a:lnTo>
                    <a:pt x="3" y="296"/>
                  </a:lnTo>
                  <a:lnTo>
                    <a:pt x="3" y="292"/>
                  </a:lnTo>
                  <a:lnTo>
                    <a:pt x="3" y="290"/>
                  </a:lnTo>
                  <a:lnTo>
                    <a:pt x="3" y="286"/>
                  </a:lnTo>
                  <a:lnTo>
                    <a:pt x="3" y="284"/>
                  </a:lnTo>
                  <a:lnTo>
                    <a:pt x="3" y="281"/>
                  </a:lnTo>
                  <a:lnTo>
                    <a:pt x="3" y="279"/>
                  </a:lnTo>
                  <a:lnTo>
                    <a:pt x="3" y="275"/>
                  </a:lnTo>
                  <a:lnTo>
                    <a:pt x="3" y="267"/>
                  </a:lnTo>
                  <a:lnTo>
                    <a:pt x="3" y="259"/>
                  </a:lnTo>
                  <a:lnTo>
                    <a:pt x="3" y="258"/>
                  </a:lnTo>
                  <a:lnTo>
                    <a:pt x="3" y="254"/>
                  </a:lnTo>
                  <a:lnTo>
                    <a:pt x="3" y="252"/>
                  </a:lnTo>
                  <a:lnTo>
                    <a:pt x="3" y="238"/>
                  </a:lnTo>
                  <a:lnTo>
                    <a:pt x="3" y="231"/>
                  </a:lnTo>
                  <a:lnTo>
                    <a:pt x="3" y="225"/>
                  </a:lnTo>
                  <a:lnTo>
                    <a:pt x="3" y="202"/>
                  </a:lnTo>
                  <a:lnTo>
                    <a:pt x="3" y="194"/>
                  </a:lnTo>
                  <a:lnTo>
                    <a:pt x="3" y="192"/>
                  </a:lnTo>
                  <a:lnTo>
                    <a:pt x="3" y="188"/>
                  </a:lnTo>
                  <a:lnTo>
                    <a:pt x="3" y="186"/>
                  </a:lnTo>
                  <a:lnTo>
                    <a:pt x="3" y="185"/>
                  </a:lnTo>
                  <a:lnTo>
                    <a:pt x="3" y="175"/>
                  </a:lnTo>
                  <a:lnTo>
                    <a:pt x="3" y="171"/>
                  </a:lnTo>
                  <a:lnTo>
                    <a:pt x="3" y="163"/>
                  </a:lnTo>
                  <a:lnTo>
                    <a:pt x="3" y="165"/>
                  </a:lnTo>
                  <a:lnTo>
                    <a:pt x="3" y="171"/>
                  </a:lnTo>
                  <a:lnTo>
                    <a:pt x="3" y="175"/>
                  </a:lnTo>
                  <a:lnTo>
                    <a:pt x="3" y="171"/>
                  </a:lnTo>
                  <a:lnTo>
                    <a:pt x="3" y="167"/>
                  </a:lnTo>
                  <a:lnTo>
                    <a:pt x="3" y="163"/>
                  </a:lnTo>
                  <a:lnTo>
                    <a:pt x="3" y="162"/>
                  </a:lnTo>
                  <a:lnTo>
                    <a:pt x="3" y="160"/>
                  </a:lnTo>
                  <a:lnTo>
                    <a:pt x="3" y="158"/>
                  </a:lnTo>
                  <a:lnTo>
                    <a:pt x="3" y="154"/>
                  </a:lnTo>
                  <a:lnTo>
                    <a:pt x="3" y="152"/>
                  </a:lnTo>
                  <a:lnTo>
                    <a:pt x="3" y="150"/>
                  </a:lnTo>
                  <a:lnTo>
                    <a:pt x="3" y="148"/>
                  </a:lnTo>
                  <a:lnTo>
                    <a:pt x="3" y="144"/>
                  </a:lnTo>
                  <a:lnTo>
                    <a:pt x="3" y="140"/>
                  </a:lnTo>
                  <a:lnTo>
                    <a:pt x="3" y="142"/>
                  </a:lnTo>
                  <a:lnTo>
                    <a:pt x="13" y="150"/>
                  </a:lnTo>
                  <a:lnTo>
                    <a:pt x="17" y="152"/>
                  </a:lnTo>
                  <a:lnTo>
                    <a:pt x="25" y="154"/>
                  </a:lnTo>
                  <a:lnTo>
                    <a:pt x="23" y="154"/>
                  </a:lnTo>
                  <a:lnTo>
                    <a:pt x="25" y="154"/>
                  </a:lnTo>
                  <a:lnTo>
                    <a:pt x="28" y="154"/>
                  </a:lnTo>
                  <a:lnTo>
                    <a:pt x="30" y="154"/>
                  </a:lnTo>
                  <a:lnTo>
                    <a:pt x="34" y="154"/>
                  </a:lnTo>
                  <a:lnTo>
                    <a:pt x="32" y="154"/>
                  </a:lnTo>
                  <a:lnTo>
                    <a:pt x="30" y="154"/>
                  </a:lnTo>
                  <a:lnTo>
                    <a:pt x="50" y="146"/>
                  </a:lnTo>
                  <a:lnTo>
                    <a:pt x="55" y="144"/>
                  </a:lnTo>
                  <a:lnTo>
                    <a:pt x="57" y="142"/>
                  </a:lnTo>
                  <a:lnTo>
                    <a:pt x="59" y="142"/>
                  </a:lnTo>
                  <a:lnTo>
                    <a:pt x="82" y="129"/>
                  </a:lnTo>
                  <a:lnTo>
                    <a:pt x="86" y="127"/>
                  </a:lnTo>
                  <a:lnTo>
                    <a:pt x="123" y="106"/>
                  </a:lnTo>
                  <a:lnTo>
                    <a:pt x="128" y="102"/>
                  </a:lnTo>
                  <a:lnTo>
                    <a:pt x="161" y="85"/>
                  </a:lnTo>
                  <a:lnTo>
                    <a:pt x="180" y="66"/>
                  </a:lnTo>
                  <a:lnTo>
                    <a:pt x="182" y="64"/>
                  </a:lnTo>
                  <a:lnTo>
                    <a:pt x="201" y="31"/>
                  </a:lnTo>
                  <a:lnTo>
                    <a:pt x="213" y="23"/>
                  </a:lnTo>
                  <a:lnTo>
                    <a:pt x="217" y="19"/>
                  </a:lnTo>
                  <a:lnTo>
                    <a:pt x="219" y="19"/>
                  </a:lnTo>
                  <a:lnTo>
                    <a:pt x="228" y="17"/>
                  </a:lnTo>
                  <a:lnTo>
                    <a:pt x="247" y="10"/>
                  </a:lnTo>
                  <a:lnTo>
                    <a:pt x="255" y="8"/>
                  </a:lnTo>
                  <a:lnTo>
                    <a:pt x="268" y="4"/>
                  </a:lnTo>
                  <a:lnTo>
                    <a:pt x="280" y="2"/>
                  </a:lnTo>
                  <a:lnTo>
                    <a:pt x="297" y="0"/>
                  </a:lnTo>
                  <a:lnTo>
                    <a:pt x="303" y="2"/>
                  </a:lnTo>
                  <a:lnTo>
                    <a:pt x="318" y="2"/>
                  </a:lnTo>
                  <a:lnTo>
                    <a:pt x="322" y="2"/>
                  </a:lnTo>
                  <a:lnTo>
                    <a:pt x="330" y="2"/>
                  </a:lnTo>
                  <a:lnTo>
                    <a:pt x="345" y="10"/>
                  </a:lnTo>
                  <a:lnTo>
                    <a:pt x="347" y="12"/>
                  </a:lnTo>
                  <a:lnTo>
                    <a:pt x="361" y="21"/>
                  </a:lnTo>
                  <a:lnTo>
                    <a:pt x="374" y="37"/>
                  </a:lnTo>
                  <a:lnTo>
                    <a:pt x="386" y="54"/>
                  </a:lnTo>
                  <a:lnTo>
                    <a:pt x="405" y="77"/>
                  </a:lnTo>
                  <a:lnTo>
                    <a:pt x="411" y="100"/>
                  </a:lnTo>
                  <a:lnTo>
                    <a:pt x="413" y="100"/>
                  </a:lnTo>
                  <a:lnTo>
                    <a:pt x="414" y="102"/>
                  </a:lnTo>
                  <a:lnTo>
                    <a:pt x="418" y="108"/>
                  </a:lnTo>
                  <a:lnTo>
                    <a:pt x="428" y="115"/>
                  </a:lnTo>
                  <a:lnTo>
                    <a:pt x="441" y="108"/>
                  </a:lnTo>
                  <a:lnTo>
                    <a:pt x="445" y="106"/>
                  </a:lnTo>
                  <a:lnTo>
                    <a:pt x="449" y="104"/>
                  </a:lnTo>
                  <a:lnTo>
                    <a:pt x="466" y="90"/>
                  </a:lnTo>
                  <a:lnTo>
                    <a:pt x="489" y="77"/>
                  </a:lnTo>
                  <a:lnTo>
                    <a:pt x="493" y="73"/>
                  </a:lnTo>
                  <a:lnTo>
                    <a:pt x="493" y="75"/>
                  </a:lnTo>
                  <a:lnTo>
                    <a:pt x="493" y="79"/>
                  </a:lnTo>
                  <a:lnTo>
                    <a:pt x="493" y="87"/>
                  </a:lnTo>
                  <a:lnTo>
                    <a:pt x="493" y="96"/>
                  </a:lnTo>
                  <a:lnTo>
                    <a:pt x="491" y="108"/>
                  </a:lnTo>
                  <a:lnTo>
                    <a:pt x="501" y="108"/>
                  </a:lnTo>
                  <a:lnTo>
                    <a:pt x="503" y="108"/>
                  </a:lnTo>
                  <a:lnTo>
                    <a:pt x="503" y="112"/>
                  </a:lnTo>
                  <a:lnTo>
                    <a:pt x="503" y="119"/>
                  </a:lnTo>
                  <a:lnTo>
                    <a:pt x="503" y="121"/>
                  </a:lnTo>
                  <a:lnTo>
                    <a:pt x="503" y="129"/>
                  </a:lnTo>
                  <a:lnTo>
                    <a:pt x="514" y="129"/>
                  </a:lnTo>
                  <a:lnTo>
                    <a:pt x="514" y="144"/>
                  </a:lnTo>
                  <a:lnTo>
                    <a:pt x="514" y="146"/>
                  </a:lnTo>
                  <a:lnTo>
                    <a:pt x="514" y="150"/>
                  </a:lnTo>
                  <a:lnTo>
                    <a:pt x="514" y="154"/>
                  </a:lnTo>
                  <a:lnTo>
                    <a:pt x="514" y="158"/>
                  </a:lnTo>
                  <a:lnTo>
                    <a:pt x="510" y="158"/>
                  </a:lnTo>
                  <a:lnTo>
                    <a:pt x="509" y="158"/>
                  </a:lnTo>
                  <a:lnTo>
                    <a:pt x="505" y="156"/>
                  </a:lnTo>
                  <a:lnTo>
                    <a:pt x="501" y="156"/>
                  </a:lnTo>
                  <a:lnTo>
                    <a:pt x="493" y="156"/>
                  </a:lnTo>
                  <a:lnTo>
                    <a:pt x="489" y="156"/>
                  </a:lnTo>
                  <a:lnTo>
                    <a:pt x="489" y="169"/>
                  </a:lnTo>
                  <a:lnTo>
                    <a:pt x="489" y="183"/>
                  </a:lnTo>
                  <a:lnTo>
                    <a:pt x="487" y="200"/>
                  </a:lnTo>
                  <a:lnTo>
                    <a:pt x="487" y="211"/>
                  </a:lnTo>
                  <a:lnTo>
                    <a:pt x="487" y="213"/>
                  </a:lnTo>
                  <a:lnTo>
                    <a:pt x="487" y="225"/>
                  </a:lnTo>
                  <a:lnTo>
                    <a:pt x="487" y="238"/>
                  </a:lnTo>
                  <a:lnTo>
                    <a:pt x="487" y="258"/>
                  </a:lnTo>
                  <a:lnTo>
                    <a:pt x="485" y="292"/>
                  </a:lnTo>
                  <a:lnTo>
                    <a:pt x="495" y="294"/>
                  </a:lnTo>
                  <a:lnTo>
                    <a:pt x="497" y="294"/>
                  </a:lnTo>
                  <a:lnTo>
                    <a:pt x="512" y="294"/>
                  </a:lnTo>
                  <a:lnTo>
                    <a:pt x="512" y="298"/>
                  </a:lnTo>
                  <a:lnTo>
                    <a:pt x="512" y="304"/>
                  </a:lnTo>
                  <a:lnTo>
                    <a:pt x="512" y="306"/>
                  </a:lnTo>
                  <a:lnTo>
                    <a:pt x="512" y="309"/>
                  </a:lnTo>
                  <a:lnTo>
                    <a:pt x="512" y="313"/>
                  </a:lnTo>
                  <a:lnTo>
                    <a:pt x="512" y="315"/>
                  </a:lnTo>
                  <a:lnTo>
                    <a:pt x="512" y="319"/>
                  </a:lnTo>
                  <a:lnTo>
                    <a:pt x="512" y="321"/>
                  </a:lnTo>
                  <a:lnTo>
                    <a:pt x="512" y="327"/>
                  </a:lnTo>
                  <a:lnTo>
                    <a:pt x="512" y="329"/>
                  </a:lnTo>
                  <a:lnTo>
                    <a:pt x="512" y="331"/>
                  </a:lnTo>
                  <a:lnTo>
                    <a:pt x="512" y="334"/>
                  </a:lnTo>
                  <a:lnTo>
                    <a:pt x="510" y="340"/>
                  </a:lnTo>
                  <a:lnTo>
                    <a:pt x="510" y="348"/>
                  </a:lnTo>
                  <a:lnTo>
                    <a:pt x="484" y="348"/>
                  </a:lnTo>
                  <a:lnTo>
                    <a:pt x="470" y="346"/>
                  </a:lnTo>
                  <a:lnTo>
                    <a:pt x="470" y="365"/>
                  </a:lnTo>
                  <a:lnTo>
                    <a:pt x="470" y="375"/>
                  </a:lnTo>
                  <a:lnTo>
                    <a:pt x="464" y="375"/>
                  </a:lnTo>
                  <a:lnTo>
                    <a:pt x="455" y="373"/>
                  </a:lnTo>
                  <a:lnTo>
                    <a:pt x="453" y="400"/>
                  </a:lnTo>
                  <a:lnTo>
                    <a:pt x="428" y="398"/>
                  </a:lnTo>
                  <a:lnTo>
                    <a:pt x="426" y="413"/>
                  </a:lnTo>
                  <a:lnTo>
                    <a:pt x="413" y="411"/>
                  </a:lnTo>
                  <a:lnTo>
                    <a:pt x="413" y="425"/>
                  </a:lnTo>
                  <a:lnTo>
                    <a:pt x="403" y="425"/>
                  </a:lnTo>
                  <a:lnTo>
                    <a:pt x="393" y="425"/>
                  </a:lnTo>
                  <a:lnTo>
                    <a:pt x="384" y="425"/>
                  </a:lnTo>
                  <a:lnTo>
                    <a:pt x="386" y="405"/>
                  </a:lnTo>
                  <a:lnTo>
                    <a:pt x="380" y="405"/>
                  </a:lnTo>
                  <a:lnTo>
                    <a:pt x="380" y="396"/>
                  </a:lnTo>
                  <a:lnTo>
                    <a:pt x="320" y="392"/>
                  </a:lnTo>
                  <a:lnTo>
                    <a:pt x="320" y="402"/>
                  </a:lnTo>
                  <a:lnTo>
                    <a:pt x="320" y="409"/>
                  </a:lnTo>
                  <a:lnTo>
                    <a:pt x="320" y="419"/>
                  </a:lnTo>
                  <a:lnTo>
                    <a:pt x="318" y="421"/>
                  </a:lnTo>
                  <a:lnTo>
                    <a:pt x="303" y="419"/>
                  </a:lnTo>
                  <a:lnTo>
                    <a:pt x="297" y="419"/>
                  </a:lnTo>
                  <a:lnTo>
                    <a:pt x="267" y="419"/>
                  </a:lnTo>
                  <a:lnTo>
                    <a:pt x="263" y="523"/>
                  </a:lnTo>
                  <a:lnTo>
                    <a:pt x="268" y="523"/>
                  </a:lnTo>
                  <a:lnTo>
                    <a:pt x="268" y="536"/>
                  </a:lnTo>
                  <a:lnTo>
                    <a:pt x="288" y="536"/>
                  </a:lnTo>
                  <a:lnTo>
                    <a:pt x="286" y="621"/>
                  </a:lnTo>
                  <a:lnTo>
                    <a:pt x="257" y="621"/>
                  </a:lnTo>
                  <a:lnTo>
                    <a:pt x="255" y="621"/>
                  </a:lnTo>
                  <a:lnTo>
                    <a:pt x="228" y="619"/>
                  </a:lnTo>
                  <a:lnTo>
                    <a:pt x="224" y="619"/>
                  </a:lnTo>
                  <a:lnTo>
                    <a:pt x="209" y="619"/>
                  </a:lnTo>
                  <a:lnTo>
                    <a:pt x="203" y="617"/>
                  </a:lnTo>
                  <a:lnTo>
                    <a:pt x="196" y="617"/>
                  </a:lnTo>
                  <a:lnTo>
                    <a:pt x="174" y="617"/>
                  </a:lnTo>
                  <a:lnTo>
                    <a:pt x="167" y="617"/>
                  </a:lnTo>
                  <a:lnTo>
                    <a:pt x="159" y="615"/>
                  </a:lnTo>
                  <a:lnTo>
                    <a:pt x="149" y="615"/>
                  </a:lnTo>
                  <a:lnTo>
                    <a:pt x="148" y="628"/>
                  </a:lnTo>
                  <a:lnTo>
                    <a:pt x="136" y="626"/>
                  </a:lnTo>
                  <a:lnTo>
                    <a:pt x="134" y="626"/>
                  </a:lnTo>
                  <a:lnTo>
                    <a:pt x="132" y="626"/>
                  </a:lnTo>
                  <a:lnTo>
                    <a:pt x="128" y="628"/>
                  </a:lnTo>
                  <a:lnTo>
                    <a:pt x="126" y="626"/>
                  </a:lnTo>
                  <a:lnTo>
                    <a:pt x="124" y="626"/>
                  </a:lnTo>
                  <a:lnTo>
                    <a:pt x="123" y="626"/>
                  </a:lnTo>
                  <a:lnTo>
                    <a:pt x="119" y="626"/>
                  </a:lnTo>
                  <a:lnTo>
                    <a:pt x="107" y="626"/>
                  </a:lnTo>
                  <a:lnTo>
                    <a:pt x="105" y="626"/>
                  </a:lnTo>
                  <a:lnTo>
                    <a:pt x="94" y="624"/>
                  </a:lnTo>
                  <a:lnTo>
                    <a:pt x="94" y="651"/>
                  </a:lnTo>
                  <a:lnTo>
                    <a:pt x="92" y="665"/>
                  </a:lnTo>
                  <a:lnTo>
                    <a:pt x="86" y="665"/>
                  </a:lnTo>
                  <a:lnTo>
                    <a:pt x="78" y="665"/>
                  </a:lnTo>
                  <a:lnTo>
                    <a:pt x="75" y="665"/>
                  </a:lnTo>
                  <a:lnTo>
                    <a:pt x="71" y="665"/>
                  </a:lnTo>
                  <a:lnTo>
                    <a:pt x="69" y="665"/>
                  </a:lnTo>
                  <a:lnTo>
                    <a:pt x="65" y="665"/>
                  </a:lnTo>
                  <a:lnTo>
                    <a:pt x="61" y="663"/>
                  </a:lnTo>
                  <a:lnTo>
                    <a:pt x="59" y="665"/>
                  </a:lnTo>
                  <a:lnTo>
                    <a:pt x="51" y="663"/>
                  </a:lnTo>
                  <a:lnTo>
                    <a:pt x="48" y="663"/>
                  </a:lnTo>
                  <a:lnTo>
                    <a:pt x="38" y="663"/>
                  </a:lnTo>
                  <a:lnTo>
                    <a:pt x="25" y="661"/>
                  </a:lnTo>
                  <a:lnTo>
                    <a:pt x="21" y="661"/>
                  </a:lnTo>
                  <a:lnTo>
                    <a:pt x="17" y="661"/>
                  </a:lnTo>
                  <a:lnTo>
                    <a:pt x="15" y="661"/>
                  </a:lnTo>
                  <a:lnTo>
                    <a:pt x="11" y="661"/>
                  </a:lnTo>
                  <a:lnTo>
                    <a:pt x="7" y="661"/>
                  </a:lnTo>
                  <a:lnTo>
                    <a:pt x="5" y="661"/>
                  </a:lnTo>
                  <a:lnTo>
                    <a:pt x="3" y="661"/>
                  </a:lnTo>
                  <a:lnTo>
                    <a:pt x="2" y="661"/>
                  </a:lnTo>
                  <a:lnTo>
                    <a:pt x="0" y="661"/>
                  </a:lnTo>
                  <a:lnTo>
                    <a:pt x="0" y="659"/>
                  </a:lnTo>
                  <a:lnTo>
                    <a:pt x="0" y="653"/>
                  </a:lnTo>
                  <a:lnTo>
                    <a:pt x="0" y="649"/>
                  </a:lnTo>
                  <a:lnTo>
                    <a:pt x="0" y="645"/>
                  </a:lnTo>
                  <a:lnTo>
                    <a:pt x="0" y="634"/>
                  </a:lnTo>
                  <a:lnTo>
                    <a:pt x="0" y="630"/>
                  </a:lnTo>
                  <a:lnTo>
                    <a:pt x="0" y="626"/>
                  </a:lnTo>
                  <a:lnTo>
                    <a:pt x="0" y="621"/>
                  </a:lnTo>
                  <a:lnTo>
                    <a:pt x="0" y="617"/>
                  </a:lnTo>
                  <a:lnTo>
                    <a:pt x="0" y="621"/>
                  </a:lnTo>
                  <a:lnTo>
                    <a:pt x="0" y="626"/>
                  </a:lnTo>
                  <a:lnTo>
                    <a:pt x="0" y="634"/>
                  </a:lnTo>
                  <a:lnTo>
                    <a:pt x="0" y="636"/>
                  </a:lnTo>
                  <a:lnTo>
                    <a:pt x="0" y="634"/>
                  </a:lnTo>
                  <a:lnTo>
                    <a:pt x="0" y="624"/>
                  </a:lnTo>
                  <a:lnTo>
                    <a:pt x="0" y="619"/>
                  </a:lnTo>
                  <a:lnTo>
                    <a:pt x="0" y="609"/>
                  </a:lnTo>
                  <a:lnTo>
                    <a:pt x="0" y="605"/>
                  </a:lnTo>
                  <a:lnTo>
                    <a:pt x="0" y="599"/>
                  </a:lnTo>
                  <a:lnTo>
                    <a:pt x="0" y="594"/>
                  </a:lnTo>
                  <a:lnTo>
                    <a:pt x="0" y="592"/>
                  </a:lnTo>
                  <a:lnTo>
                    <a:pt x="2" y="584"/>
                  </a:lnTo>
                  <a:lnTo>
                    <a:pt x="0" y="582"/>
                  </a:lnTo>
                  <a:lnTo>
                    <a:pt x="2" y="578"/>
                  </a:lnTo>
                  <a:lnTo>
                    <a:pt x="2" y="574"/>
                  </a:lnTo>
                  <a:lnTo>
                    <a:pt x="0" y="571"/>
                  </a:lnTo>
                  <a:lnTo>
                    <a:pt x="0" y="569"/>
                  </a:lnTo>
                  <a:lnTo>
                    <a:pt x="0" y="565"/>
                  </a:lnTo>
                  <a:lnTo>
                    <a:pt x="0" y="563"/>
                  </a:lnTo>
                  <a:lnTo>
                    <a:pt x="0" y="561"/>
                  </a:lnTo>
                  <a:lnTo>
                    <a:pt x="2" y="559"/>
                  </a:lnTo>
                  <a:lnTo>
                    <a:pt x="2" y="555"/>
                  </a:lnTo>
                  <a:lnTo>
                    <a:pt x="2" y="553"/>
                  </a:lnTo>
                  <a:lnTo>
                    <a:pt x="2" y="549"/>
                  </a:lnTo>
                  <a:lnTo>
                    <a:pt x="2" y="546"/>
                  </a:lnTo>
                  <a:lnTo>
                    <a:pt x="2" y="544"/>
                  </a:lnTo>
                  <a:lnTo>
                    <a:pt x="2" y="542"/>
                  </a:lnTo>
                  <a:lnTo>
                    <a:pt x="2" y="540"/>
                  </a:lnTo>
                  <a:lnTo>
                    <a:pt x="2" y="536"/>
                  </a:lnTo>
                  <a:lnTo>
                    <a:pt x="2" y="523"/>
                  </a:lnTo>
                  <a:lnTo>
                    <a:pt x="2" y="521"/>
                  </a:lnTo>
                  <a:lnTo>
                    <a:pt x="2" y="519"/>
                  </a:lnTo>
                  <a:lnTo>
                    <a:pt x="2" y="517"/>
                  </a:lnTo>
                  <a:lnTo>
                    <a:pt x="2" y="515"/>
                  </a:lnTo>
                  <a:lnTo>
                    <a:pt x="2" y="509"/>
                  </a:lnTo>
                  <a:lnTo>
                    <a:pt x="2" y="507"/>
                  </a:lnTo>
                  <a:lnTo>
                    <a:pt x="2" y="503"/>
                  </a:lnTo>
                  <a:lnTo>
                    <a:pt x="2" y="500"/>
                  </a:lnTo>
                  <a:lnTo>
                    <a:pt x="2" y="494"/>
                  </a:lnTo>
                  <a:lnTo>
                    <a:pt x="2" y="488"/>
                  </a:lnTo>
                  <a:lnTo>
                    <a:pt x="2" y="478"/>
                  </a:lnTo>
                  <a:lnTo>
                    <a:pt x="2" y="476"/>
                  </a:lnTo>
                  <a:lnTo>
                    <a:pt x="2" y="473"/>
                  </a:lnTo>
                  <a:lnTo>
                    <a:pt x="2" y="469"/>
                  </a:lnTo>
                  <a:lnTo>
                    <a:pt x="2" y="459"/>
                  </a:lnTo>
                  <a:lnTo>
                    <a:pt x="2" y="452"/>
                  </a:lnTo>
                  <a:lnTo>
                    <a:pt x="2" y="440"/>
                  </a:lnTo>
                  <a:lnTo>
                    <a:pt x="2" y="438"/>
                  </a:lnTo>
                  <a:lnTo>
                    <a:pt x="2" y="436"/>
                  </a:lnTo>
                  <a:lnTo>
                    <a:pt x="2" y="434"/>
                  </a:lnTo>
                  <a:lnTo>
                    <a:pt x="2" y="432"/>
                  </a:lnTo>
                  <a:moveTo>
                    <a:pt x="2" y="471"/>
                  </a:moveTo>
                  <a:lnTo>
                    <a:pt x="2" y="473"/>
                  </a:lnTo>
                  <a:lnTo>
                    <a:pt x="2" y="469"/>
                  </a:lnTo>
                  <a:lnTo>
                    <a:pt x="2" y="467"/>
                  </a:lnTo>
                  <a:lnTo>
                    <a:pt x="2" y="459"/>
                  </a:lnTo>
                  <a:lnTo>
                    <a:pt x="2" y="452"/>
                  </a:lnTo>
                  <a:lnTo>
                    <a:pt x="2" y="446"/>
                  </a:lnTo>
                  <a:lnTo>
                    <a:pt x="2" y="450"/>
                  </a:lnTo>
                  <a:lnTo>
                    <a:pt x="2" y="452"/>
                  </a:lnTo>
                  <a:lnTo>
                    <a:pt x="2" y="459"/>
                  </a:lnTo>
                  <a:lnTo>
                    <a:pt x="2" y="465"/>
                  </a:lnTo>
                  <a:lnTo>
                    <a:pt x="2" y="467"/>
                  </a:lnTo>
                  <a:lnTo>
                    <a:pt x="2" y="469"/>
                  </a:lnTo>
                  <a:lnTo>
                    <a:pt x="2" y="471"/>
                  </a:lnTo>
                  <a:moveTo>
                    <a:pt x="2" y="590"/>
                  </a:moveTo>
                  <a:lnTo>
                    <a:pt x="2" y="588"/>
                  </a:lnTo>
                  <a:lnTo>
                    <a:pt x="2" y="590"/>
                  </a:lnTo>
                  <a:moveTo>
                    <a:pt x="3" y="265"/>
                  </a:moveTo>
                  <a:lnTo>
                    <a:pt x="3" y="259"/>
                  </a:lnTo>
                  <a:lnTo>
                    <a:pt x="3" y="275"/>
                  </a:lnTo>
                  <a:lnTo>
                    <a:pt x="3" y="269"/>
                  </a:lnTo>
                  <a:lnTo>
                    <a:pt x="3" y="265"/>
                  </a:lnTo>
                  <a:moveTo>
                    <a:pt x="3" y="231"/>
                  </a:moveTo>
                  <a:lnTo>
                    <a:pt x="3" y="225"/>
                  </a:lnTo>
                  <a:lnTo>
                    <a:pt x="3" y="198"/>
                  </a:lnTo>
                  <a:lnTo>
                    <a:pt x="3" y="231"/>
                  </a:lnTo>
                  <a:lnTo>
                    <a:pt x="3" y="235"/>
                  </a:lnTo>
                  <a:lnTo>
                    <a:pt x="3" y="238"/>
                  </a:lnTo>
                  <a:lnTo>
                    <a:pt x="3" y="236"/>
                  </a:lnTo>
                  <a:lnTo>
                    <a:pt x="3" y="231"/>
                  </a:lnTo>
                  <a:moveTo>
                    <a:pt x="48" y="148"/>
                  </a:moveTo>
                  <a:lnTo>
                    <a:pt x="50" y="146"/>
                  </a:lnTo>
                  <a:lnTo>
                    <a:pt x="48" y="148"/>
                  </a:lnTo>
                  <a:lnTo>
                    <a:pt x="46" y="148"/>
                  </a:lnTo>
                  <a:lnTo>
                    <a:pt x="48" y="148"/>
                  </a:lnTo>
                  <a:moveTo>
                    <a:pt x="78" y="131"/>
                  </a:moveTo>
                  <a:lnTo>
                    <a:pt x="80" y="131"/>
                  </a:lnTo>
                  <a:lnTo>
                    <a:pt x="78" y="133"/>
                  </a:lnTo>
                  <a:lnTo>
                    <a:pt x="76" y="133"/>
                  </a:lnTo>
                  <a:lnTo>
                    <a:pt x="78" y="131"/>
                  </a:lnTo>
                  <a:moveTo>
                    <a:pt x="88" y="127"/>
                  </a:moveTo>
                  <a:lnTo>
                    <a:pt x="90" y="125"/>
                  </a:lnTo>
                  <a:lnTo>
                    <a:pt x="88" y="127"/>
                  </a:lnTo>
                  <a:lnTo>
                    <a:pt x="86" y="127"/>
                  </a:lnTo>
                  <a:lnTo>
                    <a:pt x="88" y="127"/>
                  </a:lnTo>
                  <a:moveTo>
                    <a:pt x="98" y="121"/>
                  </a:moveTo>
                  <a:lnTo>
                    <a:pt x="101" y="119"/>
                  </a:lnTo>
                  <a:lnTo>
                    <a:pt x="105" y="115"/>
                  </a:lnTo>
                  <a:lnTo>
                    <a:pt x="103" y="117"/>
                  </a:lnTo>
                  <a:lnTo>
                    <a:pt x="101" y="119"/>
                  </a:lnTo>
                  <a:lnTo>
                    <a:pt x="99" y="119"/>
                  </a:lnTo>
                  <a:lnTo>
                    <a:pt x="98" y="121"/>
                  </a:lnTo>
                  <a:lnTo>
                    <a:pt x="96" y="121"/>
                  </a:lnTo>
                  <a:lnTo>
                    <a:pt x="94" y="123"/>
                  </a:lnTo>
                  <a:lnTo>
                    <a:pt x="96" y="121"/>
                  </a:lnTo>
                  <a:lnTo>
                    <a:pt x="98" y="121"/>
                  </a:lnTo>
                  <a:moveTo>
                    <a:pt x="455" y="102"/>
                  </a:moveTo>
                  <a:lnTo>
                    <a:pt x="457" y="100"/>
                  </a:lnTo>
                  <a:lnTo>
                    <a:pt x="451" y="102"/>
                  </a:lnTo>
                  <a:lnTo>
                    <a:pt x="453" y="102"/>
                  </a:lnTo>
                  <a:lnTo>
                    <a:pt x="455" y="102"/>
                  </a:lnTo>
                  <a:moveTo>
                    <a:pt x="418" y="110"/>
                  </a:moveTo>
                  <a:lnTo>
                    <a:pt x="418" y="112"/>
                  </a:lnTo>
                  <a:lnTo>
                    <a:pt x="420" y="112"/>
                  </a:lnTo>
                  <a:lnTo>
                    <a:pt x="418" y="112"/>
                  </a:lnTo>
                  <a:lnTo>
                    <a:pt x="418" y="110"/>
                  </a:lnTo>
                  <a:moveTo>
                    <a:pt x="414" y="104"/>
                  </a:moveTo>
                  <a:lnTo>
                    <a:pt x="414" y="102"/>
                  </a:lnTo>
                  <a:lnTo>
                    <a:pt x="414" y="104"/>
                  </a:lnTo>
                  <a:lnTo>
                    <a:pt x="414" y="106"/>
                  </a:lnTo>
                  <a:lnTo>
                    <a:pt x="416" y="106"/>
                  </a:lnTo>
                  <a:lnTo>
                    <a:pt x="414" y="106"/>
                  </a:lnTo>
                  <a:lnTo>
                    <a:pt x="414" y="104"/>
                  </a:lnTo>
                  <a:moveTo>
                    <a:pt x="161" y="85"/>
                  </a:moveTo>
                  <a:lnTo>
                    <a:pt x="159" y="87"/>
                  </a:lnTo>
                  <a:lnTo>
                    <a:pt x="161" y="85"/>
                  </a:lnTo>
                  <a:moveTo>
                    <a:pt x="405" y="81"/>
                  </a:moveTo>
                  <a:lnTo>
                    <a:pt x="403" y="79"/>
                  </a:lnTo>
                  <a:lnTo>
                    <a:pt x="405" y="81"/>
                  </a:lnTo>
                  <a:moveTo>
                    <a:pt x="176" y="69"/>
                  </a:moveTo>
                  <a:lnTo>
                    <a:pt x="178" y="67"/>
                  </a:lnTo>
                  <a:lnTo>
                    <a:pt x="176" y="69"/>
                  </a:lnTo>
                  <a:lnTo>
                    <a:pt x="176" y="71"/>
                  </a:lnTo>
                  <a:lnTo>
                    <a:pt x="176" y="69"/>
                  </a:lnTo>
                  <a:moveTo>
                    <a:pt x="178" y="67"/>
                  </a:moveTo>
                  <a:lnTo>
                    <a:pt x="178" y="66"/>
                  </a:lnTo>
                  <a:lnTo>
                    <a:pt x="178" y="67"/>
                  </a:lnTo>
                  <a:moveTo>
                    <a:pt x="366" y="33"/>
                  </a:moveTo>
                  <a:lnTo>
                    <a:pt x="366" y="31"/>
                  </a:lnTo>
                  <a:lnTo>
                    <a:pt x="370" y="37"/>
                  </a:lnTo>
                  <a:lnTo>
                    <a:pt x="368" y="35"/>
                  </a:lnTo>
                  <a:lnTo>
                    <a:pt x="366" y="33"/>
                  </a:lnTo>
                  <a:moveTo>
                    <a:pt x="361" y="23"/>
                  </a:moveTo>
                  <a:lnTo>
                    <a:pt x="361" y="25"/>
                  </a:lnTo>
                  <a:lnTo>
                    <a:pt x="361" y="23"/>
                  </a:lnTo>
                  <a:moveTo>
                    <a:pt x="353" y="16"/>
                  </a:moveTo>
                  <a:lnTo>
                    <a:pt x="351" y="16"/>
                  </a:lnTo>
                  <a:lnTo>
                    <a:pt x="353" y="16"/>
                  </a:lnTo>
                  <a:lnTo>
                    <a:pt x="355" y="17"/>
                  </a:lnTo>
                  <a:lnTo>
                    <a:pt x="355" y="19"/>
                  </a:lnTo>
                  <a:lnTo>
                    <a:pt x="359" y="21"/>
                  </a:lnTo>
                  <a:lnTo>
                    <a:pt x="355" y="17"/>
                  </a:lnTo>
                  <a:lnTo>
                    <a:pt x="353" y="16"/>
                  </a:lnTo>
                  <a:moveTo>
                    <a:pt x="349" y="14"/>
                  </a:moveTo>
                  <a:lnTo>
                    <a:pt x="347" y="12"/>
                  </a:lnTo>
                  <a:lnTo>
                    <a:pt x="349" y="12"/>
                  </a:lnTo>
                  <a:lnTo>
                    <a:pt x="351" y="14"/>
                  </a:lnTo>
                  <a:lnTo>
                    <a:pt x="349" y="14"/>
                  </a:lnTo>
                  <a:moveTo>
                    <a:pt x="21" y="154"/>
                  </a:moveTo>
                  <a:lnTo>
                    <a:pt x="23" y="154"/>
                  </a:lnTo>
                  <a:lnTo>
                    <a:pt x="21" y="154"/>
                  </a:lnTo>
                </a:path>
              </a:pathLst>
            </a:custGeom>
            <a:solidFill>
              <a:srgbClr val="56B2CB">
                <a:alpha val="60000"/>
              </a:srgbClr>
            </a:solidFill>
            <a:ln w="9525" cap="sq" cmpd="sng">
              <a:solidFill>
                <a:schemeClr val="dk1"/>
              </a:solidFill>
              <a:prstDash val="solid"/>
              <a:miter lim="8000"/>
              <a:headEnd type="none" w="sm" len="sm"/>
              <a:tailEnd type="none" w="sm" len="sm"/>
            </a:ln>
          </p:spPr>
          <p:txBody>
            <a:bodyPr spcFirstLastPara="1" wrap="square" lIns="81609" tIns="40781" rIns="81609" bIns="40781" anchor="t" anchorCtr="0">
              <a:noAutofit/>
            </a:bodyPr>
            <a:lstStyle/>
            <a:p>
              <a:pPr>
                <a:buClr>
                  <a:srgbClr val="000000"/>
                </a:buClr>
                <a:buSzPts val="1700"/>
              </a:pPr>
              <a:endParaRPr sz="3200">
                <a:solidFill>
                  <a:srgbClr val="56B2CB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85" name="Shape 1185"/>
            <p:cNvSpPr/>
            <p:nvPr/>
          </p:nvSpPr>
          <p:spPr>
            <a:xfrm>
              <a:off x="3143250" y="3668712"/>
              <a:ext cx="698500" cy="768350"/>
            </a:xfrm>
            <a:custGeom>
              <a:avLst/>
              <a:gdLst/>
              <a:ahLst/>
              <a:cxnLst/>
              <a:rect l="0" t="0" r="0" b="0"/>
              <a:pathLst>
                <a:path w="440" h="484" extrusionOk="0">
                  <a:moveTo>
                    <a:pt x="440" y="181"/>
                  </a:moveTo>
                  <a:lnTo>
                    <a:pt x="438" y="181"/>
                  </a:lnTo>
                  <a:lnTo>
                    <a:pt x="417" y="181"/>
                  </a:lnTo>
                  <a:lnTo>
                    <a:pt x="406" y="181"/>
                  </a:lnTo>
                  <a:lnTo>
                    <a:pt x="404" y="181"/>
                  </a:lnTo>
                  <a:lnTo>
                    <a:pt x="402" y="183"/>
                  </a:lnTo>
                  <a:lnTo>
                    <a:pt x="398" y="187"/>
                  </a:lnTo>
                  <a:lnTo>
                    <a:pt x="392" y="192"/>
                  </a:lnTo>
                  <a:lnTo>
                    <a:pt x="392" y="194"/>
                  </a:lnTo>
                  <a:lnTo>
                    <a:pt x="388" y="198"/>
                  </a:lnTo>
                  <a:lnTo>
                    <a:pt x="386" y="200"/>
                  </a:lnTo>
                  <a:lnTo>
                    <a:pt x="385" y="202"/>
                  </a:lnTo>
                  <a:lnTo>
                    <a:pt x="385" y="204"/>
                  </a:lnTo>
                  <a:lnTo>
                    <a:pt x="383" y="206"/>
                  </a:lnTo>
                  <a:lnTo>
                    <a:pt x="344" y="204"/>
                  </a:lnTo>
                  <a:lnTo>
                    <a:pt x="344" y="233"/>
                  </a:lnTo>
                  <a:lnTo>
                    <a:pt x="331" y="233"/>
                  </a:lnTo>
                  <a:lnTo>
                    <a:pt x="329" y="233"/>
                  </a:lnTo>
                  <a:lnTo>
                    <a:pt x="329" y="267"/>
                  </a:lnTo>
                  <a:lnTo>
                    <a:pt x="327" y="286"/>
                  </a:lnTo>
                  <a:lnTo>
                    <a:pt x="313" y="285"/>
                  </a:lnTo>
                  <a:lnTo>
                    <a:pt x="312" y="310"/>
                  </a:lnTo>
                  <a:lnTo>
                    <a:pt x="312" y="311"/>
                  </a:lnTo>
                  <a:lnTo>
                    <a:pt x="312" y="323"/>
                  </a:lnTo>
                  <a:lnTo>
                    <a:pt x="312" y="329"/>
                  </a:lnTo>
                  <a:lnTo>
                    <a:pt x="312" y="340"/>
                  </a:lnTo>
                  <a:lnTo>
                    <a:pt x="298" y="340"/>
                  </a:lnTo>
                  <a:lnTo>
                    <a:pt x="283" y="338"/>
                  </a:lnTo>
                  <a:lnTo>
                    <a:pt x="269" y="338"/>
                  </a:lnTo>
                  <a:lnTo>
                    <a:pt x="235" y="336"/>
                  </a:lnTo>
                  <a:lnTo>
                    <a:pt x="216" y="336"/>
                  </a:lnTo>
                  <a:lnTo>
                    <a:pt x="189" y="335"/>
                  </a:lnTo>
                  <a:lnTo>
                    <a:pt x="189" y="329"/>
                  </a:lnTo>
                  <a:lnTo>
                    <a:pt x="183" y="329"/>
                  </a:lnTo>
                  <a:lnTo>
                    <a:pt x="181" y="329"/>
                  </a:lnTo>
                  <a:lnTo>
                    <a:pt x="177" y="329"/>
                  </a:lnTo>
                  <a:lnTo>
                    <a:pt x="162" y="329"/>
                  </a:lnTo>
                  <a:lnTo>
                    <a:pt x="162" y="335"/>
                  </a:lnTo>
                  <a:lnTo>
                    <a:pt x="162" y="340"/>
                  </a:lnTo>
                  <a:lnTo>
                    <a:pt x="160" y="373"/>
                  </a:lnTo>
                  <a:lnTo>
                    <a:pt x="160" y="375"/>
                  </a:lnTo>
                  <a:lnTo>
                    <a:pt x="160" y="388"/>
                  </a:lnTo>
                  <a:lnTo>
                    <a:pt x="175" y="388"/>
                  </a:lnTo>
                  <a:lnTo>
                    <a:pt x="175" y="398"/>
                  </a:lnTo>
                  <a:lnTo>
                    <a:pt x="168" y="396"/>
                  </a:lnTo>
                  <a:lnTo>
                    <a:pt x="168" y="402"/>
                  </a:lnTo>
                  <a:lnTo>
                    <a:pt x="168" y="404"/>
                  </a:lnTo>
                  <a:lnTo>
                    <a:pt x="214" y="406"/>
                  </a:lnTo>
                  <a:lnTo>
                    <a:pt x="212" y="444"/>
                  </a:lnTo>
                  <a:lnTo>
                    <a:pt x="212" y="457"/>
                  </a:lnTo>
                  <a:lnTo>
                    <a:pt x="196" y="457"/>
                  </a:lnTo>
                  <a:lnTo>
                    <a:pt x="196" y="469"/>
                  </a:lnTo>
                  <a:lnTo>
                    <a:pt x="194" y="473"/>
                  </a:lnTo>
                  <a:lnTo>
                    <a:pt x="156" y="473"/>
                  </a:lnTo>
                  <a:lnTo>
                    <a:pt x="143" y="473"/>
                  </a:lnTo>
                  <a:lnTo>
                    <a:pt x="143" y="484"/>
                  </a:lnTo>
                  <a:lnTo>
                    <a:pt x="129" y="484"/>
                  </a:lnTo>
                  <a:lnTo>
                    <a:pt x="129" y="469"/>
                  </a:lnTo>
                  <a:lnTo>
                    <a:pt x="102" y="467"/>
                  </a:lnTo>
                  <a:lnTo>
                    <a:pt x="102" y="454"/>
                  </a:lnTo>
                  <a:lnTo>
                    <a:pt x="89" y="454"/>
                  </a:lnTo>
                  <a:lnTo>
                    <a:pt x="89" y="438"/>
                  </a:lnTo>
                  <a:lnTo>
                    <a:pt x="75" y="438"/>
                  </a:lnTo>
                  <a:lnTo>
                    <a:pt x="77" y="417"/>
                  </a:lnTo>
                  <a:lnTo>
                    <a:pt x="77" y="413"/>
                  </a:lnTo>
                  <a:lnTo>
                    <a:pt x="77" y="411"/>
                  </a:lnTo>
                  <a:lnTo>
                    <a:pt x="60" y="411"/>
                  </a:lnTo>
                  <a:lnTo>
                    <a:pt x="60" y="383"/>
                  </a:lnTo>
                  <a:lnTo>
                    <a:pt x="52" y="383"/>
                  </a:lnTo>
                  <a:lnTo>
                    <a:pt x="39" y="383"/>
                  </a:lnTo>
                  <a:lnTo>
                    <a:pt x="37" y="383"/>
                  </a:lnTo>
                  <a:lnTo>
                    <a:pt x="24" y="383"/>
                  </a:lnTo>
                  <a:lnTo>
                    <a:pt x="24" y="375"/>
                  </a:lnTo>
                  <a:lnTo>
                    <a:pt x="24" y="371"/>
                  </a:lnTo>
                  <a:lnTo>
                    <a:pt x="24" y="369"/>
                  </a:lnTo>
                  <a:lnTo>
                    <a:pt x="24" y="367"/>
                  </a:lnTo>
                  <a:lnTo>
                    <a:pt x="24" y="365"/>
                  </a:lnTo>
                  <a:lnTo>
                    <a:pt x="25" y="361"/>
                  </a:lnTo>
                  <a:lnTo>
                    <a:pt x="25" y="356"/>
                  </a:lnTo>
                  <a:lnTo>
                    <a:pt x="25" y="340"/>
                  </a:lnTo>
                  <a:lnTo>
                    <a:pt x="25" y="338"/>
                  </a:lnTo>
                  <a:lnTo>
                    <a:pt x="25" y="335"/>
                  </a:lnTo>
                  <a:lnTo>
                    <a:pt x="25" y="331"/>
                  </a:lnTo>
                  <a:lnTo>
                    <a:pt x="25" y="329"/>
                  </a:lnTo>
                  <a:lnTo>
                    <a:pt x="25" y="327"/>
                  </a:lnTo>
                  <a:lnTo>
                    <a:pt x="25" y="319"/>
                  </a:lnTo>
                  <a:lnTo>
                    <a:pt x="27" y="313"/>
                  </a:lnTo>
                  <a:lnTo>
                    <a:pt x="27" y="310"/>
                  </a:lnTo>
                  <a:lnTo>
                    <a:pt x="27" y="308"/>
                  </a:lnTo>
                  <a:lnTo>
                    <a:pt x="27" y="306"/>
                  </a:lnTo>
                  <a:lnTo>
                    <a:pt x="27" y="300"/>
                  </a:lnTo>
                  <a:lnTo>
                    <a:pt x="27" y="298"/>
                  </a:lnTo>
                  <a:lnTo>
                    <a:pt x="27" y="294"/>
                  </a:lnTo>
                  <a:lnTo>
                    <a:pt x="27" y="292"/>
                  </a:lnTo>
                  <a:lnTo>
                    <a:pt x="27" y="288"/>
                  </a:lnTo>
                  <a:lnTo>
                    <a:pt x="27" y="285"/>
                  </a:lnTo>
                  <a:lnTo>
                    <a:pt x="27" y="283"/>
                  </a:lnTo>
                  <a:lnTo>
                    <a:pt x="27" y="277"/>
                  </a:lnTo>
                  <a:lnTo>
                    <a:pt x="27" y="273"/>
                  </a:lnTo>
                  <a:lnTo>
                    <a:pt x="12" y="273"/>
                  </a:lnTo>
                  <a:lnTo>
                    <a:pt x="10" y="273"/>
                  </a:lnTo>
                  <a:lnTo>
                    <a:pt x="0" y="271"/>
                  </a:lnTo>
                  <a:lnTo>
                    <a:pt x="2" y="237"/>
                  </a:lnTo>
                  <a:lnTo>
                    <a:pt x="2" y="217"/>
                  </a:lnTo>
                  <a:lnTo>
                    <a:pt x="2" y="204"/>
                  </a:lnTo>
                  <a:lnTo>
                    <a:pt x="2" y="192"/>
                  </a:lnTo>
                  <a:lnTo>
                    <a:pt x="2" y="190"/>
                  </a:lnTo>
                  <a:lnTo>
                    <a:pt x="2" y="179"/>
                  </a:lnTo>
                  <a:lnTo>
                    <a:pt x="4" y="162"/>
                  </a:lnTo>
                  <a:lnTo>
                    <a:pt x="4" y="148"/>
                  </a:lnTo>
                  <a:lnTo>
                    <a:pt x="4" y="135"/>
                  </a:lnTo>
                  <a:lnTo>
                    <a:pt x="8" y="135"/>
                  </a:lnTo>
                  <a:lnTo>
                    <a:pt x="16" y="135"/>
                  </a:lnTo>
                  <a:lnTo>
                    <a:pt x="20" y="135"/>
                  </a:lnTo>
                  <a:lnTo>
                    <a:pt x="24" y="137"/>
                  </a:lnTo>
                  <a:lnTo>
                    <a:pt x="25" y="137"/>
                  </a:lnTo>
                  <a:lnTo>
                    <a:pt x="29" y="137"/>
                  </a:lnTo>
                  <a:lnTo>
                    <a:pt x="29" y="133"/>
                  </a:lnTo>
                  <a:lnTo>
                    <a:pt x="29" y="129"/>
                  </a:lnTo>
                  <a:lnTo>
                    <a:pt x="29" y="125"/>
                  </a:lnTo>
                  <a:lnTo>
                    <a:pt x="29" y="123"/>
                  </a:lnTo>
                  <a:lnTo>
                    <a:pt x="29" y="108"/>
                  </a:lnTo>
                  <a:lnTo>
                    <a:pt x="18" y="108"/>
                  </a:lnTo>
                  <a:lnTo>
                    <a:pt x="18" y="100"/>
                  </a:lnTo>
                  <a:lnTo>
                    <a:pt x="18" y="98"/>
                  </a:lnTo>
                  <a:lnTo>
                    <a:pt x="18" y="91"/>
                  </a:lnTo>
                  <a:lnTo>
                    <a:pt x="18" y="87"/>
                  </a:lnTo>
                  <a:lnTo>
                    <a:pt x="16" y="87"/>
                  </a:lnTo>
                  <a:lnTo>
                    <a:pt x="6" y="87"/>
                  </a:lnTo>
                  <a:lnTo>
                    <a:pt x="8" y="75"/>
                  </a:lnTo>
                  <a:lnTo>
                    <a:pt x="8" y="66"/>
                  </a:lnTo>
                  <a:lnTo>
                    <a:pt x="8" y="58"/>
                  </a:lnTo>
                  <a:lnTo>
                    <a:pt x="8" y="54"/>
                  </a:lnTo>
                  <a:lnTo>
                    <a:pt x="10" y="54"/>
                  </a:lnTo>
                  <a:lnTo>
                    <a:pt x="10" y="52"/>
                  </a:lnTo>
                  <a:lnTo>
                    <a:pt x="10" y="54"/>
                  </a:lnTo>
                  <a:lnTo>
                    <a:pt x="8" y="54"/>
                  </a:lnTo>
                  <a:lnTo>
                    <a:pt x="8" y="52"/>
                  </a:lnTo>
                  <a:lnTo>
                    <a:pt x="31" y="31"/>
                  </a:lnTo>
                  <a:lnTo>
                    <a:pt x="33" y="29"/>
                  </a:lnTo>
                  <a:lnTo>
                    <a:pt x="45" y="21"/>
                  </a:lnTo>
                  <a:lnTo>
                    <a:pt x="54" y="14"/>
                  </a:lnTo>
                  <a:lnTo>
                    <a:pt x="56" y="12"/>
                  </a:lnTo>
                  <a:lnTo>
                    <a:pt x="56" y="10"/>
                  </a:lnTo>
                  <a:lnTo>
                    <a:pt x="60" y="6"/>
                  </a:lnTo>
                  <a:lnTo>
                    <a:pt x="60" y="4"/>
                  </a:lnTo>
                  <a:lnTo>
                    <a:pt x="62" y="4"/>
                  </a:lnTo>
                  <a:lnTo>
                    <a:pt x="66" y="0"/>
                  </a:lnTo>
                  <a:lnTo>
                    <a:pt x="66" y="14"/>
                  </a:lnTo>
                  <a:lnTo>
                    <a:pt x="77" y="16"/>
                  </a:lnTo>
                  <a:lnTo>
                    <a:pt x="77" y="39"/>
                  </a:lnTo>
                  <a:lnTo>
                    <a:pt x="104" y="41"/>
                  </a:lnTo>
                  <a:lnTo>
                    <a:pt x="102" y="85"/>
                  </a:lnTo>
                  <a:lnTo>
                    <a:pt x="116" y="87"/>
                  </a:lnTo>
                  <a:lnTo>
                    <a:pt x="116" y="114"/>
                  </a:lnTo>
                  <a:lnTo>
                    <a:pt x="169" y="116"/>
                  </a:lnTo>
                  <a:lnTo>
                    <a:pt x="173" y="116"/>
                  </a:lnTo>
                  <a:lnTo>
                    <a:pt x="177" y="116"/>
                  </a:lnTo>
                  <a:lnTo>
                    <a:pt x="194" y="117"/>
                  </a:lnTo>
                  <a:lnTo>
                    <a:pt x="196" y="104"/>
                  </a:lnTo>
                  <a:lnTo>
                    <a:pt x="196" y="98"/>
                  </a:lnTo>
                  <a:lnTo>
                    <a:pt x="196" y="91"/>
                  </a:lnTo>
                  <a:lnTo>
                    <a:pt x="202" y="91"/>
                  </a:lnTo>
                  <a:lnTo>
                    <a:pt x="212" y="91"/>
                  </a:lnTo>
                  <a:lnTo>
                    <a:pt x="225" y="91"/>
                  </a:lnTo>
                  <a:lnTo>
                    <a:pt x="223" y="119"/>
                  </a:lnTo>
                  <a:lnTo>
                    <a:pt x="223" y="146"/>
                  </a:lnTo>
                  <a:lnTo>
                    <a:pt x="227" y="146"/>
                  </a:lnTo>
                  <a:lnTo>
                    <a:pt x="229" y="119"/>
                  </a:lnTo>
                  <a:lnTo>
                    <a:pt x="237" y="119"/>
                  </a:lnTo>
                  <a:lnTo>
                    <a:pt x="235" y="165"/>
                  </a:lnTo>
                  <a:lnTo>
                    <a:pt x="248" y="165"/>
                  </a:lnTo>
                  <a:lnTo>
                    <a:pt x="248" y="162"/>
                  </a:lnTo>
                  <a:lnTo>
                    <a:pt x="250" y="162"/>
                  </a:lnTo>
                  <a:lnTo>
                    <a:pt x="252" y="162"/>
                  </a:lnTo>
                  <a:lnTo>
                    <a:pt x="262" y="162"/>
                  </a:lnTo>
                  <a:lnTo>
                    <a:pt x="264" y="148"/>
                  </a:lnTo>
                  <a:lnTo>
                    <a:pt x="277" y="150"/>
                  </a:lnTo>
                  <a:lnTo>
                    <a:pt x="277" y="135"/>
                  </a:lnTo>
                  <a:lnTo>
                    <a:pt x="315" y="137"/>
                  </a:lnTo>
                  <a:lnTo>
                    <a:pt x="315" y="148"/>
                  </a:lnTo>
                  <a:lnTo>
                    <a:pt x="373" y="150"/>
                  </a:lnTo>
                  <a:lnTo>
                    <a:pt x="377" y="150"/>
                  </a:lnTo>
                  <a:lnTo>
                    <a:pt x="381" y="152"/>
                  </a:lnTo>
                  <a:lnTo>
                    <a:pt x="385" y="152"/>
                  </a:lnTo>
                  <a:lnTo>
                    <a:pt x="386" y="152"/>
                  </a:lnTo>
                  <a:lnTo>
                    <a:pt x="421" y="152"/>
                  </a:lnTo>
                  <a:lnTo>
                    <a:pt x="425" y="152"/>
                  </a:lnTo>
                  <a:lnTo>
                    <a:pt x="440" y="154"/>
                  </a:lnTo>
                  <a:lnTo>
                    <a:pt x="440" y="156"/>
                  </a:lnTo>
                  <a:lnTo>
                    <a:pt x="440" y="181"/>
                  </a:lnTo>
                  <a:close/>
                </a:path>
              </a:pathLst>
            </a:custGeom>
            <a:solidFill>
              <a:srgbClr val="56B2CB">
                <a:alpha val="60000"/>
              </a:srgbClr>
            </a:solidFill>
            <a:ln>
              <a:noFill/>
            </a:ln>
          </p:spPr>
          <p:txBody>
            <a:bodyPr spcFirstLastPara="1" wrap="square" lIns="81609" tIns="40781" rIns="81609" bIns="40781" anchor="t" anchorCtr="0">
              <a:noAutofit/>
            </a:bodyPr>
            <a:lstStyle/>
            <a:p>
              <a:pPr>
                <a:buClr>
                  <a:srgbClr val="000000"/>
                </a:buClr>
                <a:buSzPts val="1700"/>
              </a:pPr>
              <a:endParaRPr sz="32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86" name="Shape 1186"/>
            <p:cNvSpPr/>
            <p:nvPr/>
          </p:nvSpPr>
          <p:spPr>
            <a:xfrm>
              <a:off x="3143250" y="3668712"/>
              <a:ext cx="698500" cy="768350"/>
            </a:xfrm>
            <a:custGeom>
              <a:avLst/>
              <a:gdLst/>
              <a:ahLst/>
              <a:cxnLst/>
              <a:rect l="0" t="0" r="0" b="0"/>
              <a:pathLst>
                <a:path w="440" h="484" extrusionOk="0">
                  <a:moveTo>
                    <a:pt x="440" y="181"/>
                  </a:moveTo>
                  <a:lnTo>
                    <a:pt x="438" y="181"/>
                  </a:lnTo>
                  <a:lnTo>
                    <a:pt x="417" y="181"/>
                  </a:lnTo>
                  <a:lnTo>
                    <a:pt x="406" y="181"/>
                  </a:lnTo>
                  <a:lnTo>
                    <a:pt x="404" y="181"/>
                  </a:lnTo>
                  <a:lnTo>
                    <a:pt x="402" y="183"/>
                  </a:lnTo>
                  <a:lnTo>
                    <a:pt x="398" y="187"/>
                  </a:lnTo>
                  <a:lnTo>
                    <a:pt x="392" y="192"/>
                  </a:lnTo>
                  <a:lnTo>
                    <a:pt x="392" y="194"/>
                  </a:lnTo>
                  <a:lnTo>
                    <a:pt x="388" y="198"/>
                  </a:lnTo>
                  <a:lnTo>
                    <a:pt x="386" y="200"/>
                  </a:lnTo>
                  <a:lnTo>
                    <a:pt x="385" y="202"/>
                  </a:lnTo>
                  <a:lnTo>
                    <a:pt x="385" y="204"/>
                  </a:lnTo>
                  <a:lnTo>
                    <a:pt x="383" y="206"/>
                  </a:lnTo>
                  <a:lnTo>
                    <a:pt x="344" y="204"/>
                  </a:lnTo>
                  <a:lnTo>
                    <a:pt x="344" y="233"/>
                  </a:lnTo>
                  <a:lnTo>
                    <a:pt x="331" y="233"/>
                  </a:lnTo>
                  <a:lnTo>
                    <a:pt x="329" y="233"/>
                  </a:lnTo>
                  <a:lnTo>
                    <a:pt x="329" y="267"/>
                  </a:lnTo>
                  <a:lnTo>
                    <a:pt x="327" y="286"/>
                  </a:lnTo>
                  <a:lnTo>
                    <a:pt x="313" y="285"/>
                  </a:lnTo>
                  <a:lnTo>
                    <a:pt x="312" y="310"/>
                  </a:lnTo>
                  <a:lnTo>
                    <a:pt x="312" y="311"/>
                  </a:lnTo>
                  <a:lnTo>
                    <a:pt x="312" y="323"/>
                  </a:lnTo>
                  <a:lnTo>
                    <a:pt x="312" y="329"/>
                  </a:lnTo>
                  <a:lnTo>
                    <a:pt x="312" y="340"/>
                  </a:lnTo>
                  <a:lnTo>
                    <a:pt x="298" y="340"/>
                  </a:lnTo>
                  <a:lnTo>
                    <a:pt x="283" y="338"/>
                  </a:lnTo>
                  <a:lnTo>
                    <a:pt x="269" y="338"/>
                  </a:lnTo>
                  <a:lnTo>
                    <a:pt x="235" y="336"/>
                  </a:lnTo>
                  <a:lnTo>
                    <a:pt x="216" y="336"/>
                  </a:lnTo>
                  <a:lnTo>
                    <a:pt x="189" y="335"/>
                  </a:lnTo>
                  <a:lnTo>
                    <a:pt x="189" y="329"/>
                  </a:lnTo>
                  <a:lnTo>
                    <a:pt x="183" y="329"/>
                  </a:lnTo>
                  <a:lnTo>
                    <a:pt x="181" y="329"/>
                  </a:lnTo>
                  <a:lnTo>
                    <a:pt x="177" y="329"/>
                  </a:lnTo>
                  <a:lnTo>
                    <a:pt x="162" y="329"/>
                  </a:lnTo>
                  <a:lnTo>
                    <a:pt x="162" y="335"/>
                  </a:lnTo>
                  <a:lnTo>
                    <a:pt x="162" y="340"/>
                  </a:lnTo>
                  <a:lnTo>
                    <a:pt x="160" y="373"/>
                  </a:lnTo>
                  <a:lnTo>
                    <a:pt x="160" y="375"/>
                  </a:lnTo>
                  <a:lnTo>
                    <a:pt x="160" y="388"/>
                  </a:lnTo>
                  <a:lnTo>
                    <a:pt x="175" y="388"/>
                  </a:lnTo>
                  <a:lnTo>
                    <a:pt x="175" y="398"/>
                  </a:lnTo>
                  <a:lnTo>
                    <a:pt x="168" y="396"/>
                  </a:lnTo>
                  <a:lnTo>
                    <a:pt x="168" y="402"/>
                  </a:lnTo>
                  <a:lnTo>
                    <a:pt x="168" y="404"/>
                  </a:lnTo>
                  <a:lnTo>
                    <a:pt x="214" y="406"/>
                  </a:lnTo>
                  <a:lnTo>
                    <a:pt x="212" y="444"/>
                  </a:lnTo>
                  <a:lnTo>
                    <a:pt x="212" y="457"/>
                  </a:lnTo>
                  <a:lnTo>
                    <a:pt x="196" y="457"/>
                  </a:lnTo>
                  <a:lnTo>
                    <a:pt x="196" y="469"/>
                  </a:lnTo>
                  <a:lnTo>
                    <a:pt x="194" y="473"/>
                  </a:lnTo>
                  <a:lnTo>
                    <a:pt x="156" y="473"/>
                  </a:lnTo>
                  <a:lnTo>
                    <a:pt x="143" y="473"/>
                  </a:lnTo>
                  <a:lnTo>
                    <a:pt x="143" y="484"/>
                  </a:lnTo>
                  <a:lnTo>
                    <a:pt x="129" y="484"/>
                  </a:lnTo>
                  <a:lnTo>
                    <a:pt x="129" y="469"/>
                  </a:lnTo>
                  <a:lnTo>
                    <a:pt x="102" y="467"/>
                  </a:lnTo>
                  <a:lnTo>
                    <a:pt x="102" y="454"/>
                  </a:lnTo>
                  <a:lnTo>
                    <a:pt x="89" y="454"/>
                  </a:lnTo>
                  <a:lnTo>
                    <a:pt x="89" y="438"/>
                  </a:lnTo>
                  <a:lnTo>
                    <a:pt x="75" y="438"/>
                  </a:lnTo>
                  <a:lnTo>
                    <a:pt x="77" y="417"/>
                  </a:lnTo>
                  <a:lnTo>
                    <a:pt x="77" y="413"/>
                  </a:lnTo>
                  <a:lnTo>
                    <a:pt x="77" y="411"/>
                  </a:lnTo>
                  <a:lnTo>
                    <a:pt x="60" y="411"/>
                  </a:lnTo>
                  <a:lnTo>
                    <a:pt x="60" y="383"/>
                  </a:lnTo>
                  <a:lnTo>
                    <a:pt x="52" y="383"/>
                  </a:lnTo>
                  <a:lnTo>
                    <a:pt x="39" y="383"/>
                  </a:lnTo>
                  <a:lnTo>
                    <a:pt x="37" y="383"/>
                  </a:lnTo>
                  <a:lnTo>
                    <a:pt x="24" y="383"/>
                  </a:lnTo>
                  <a:lnTo>
                    <a:pt x="24" y="375"/>
                  </a:lnTo>
                  <a:lnTo>
                    <a:pt x="24" y="371"/>
                  </a:lnTo>
                  <a:lnTo>
                    <a:pt x="24" y="369"/>
                  </a:lnTo>
                  <a:lnTo>
                    <a:pt x="24" y="367"/>
                  </a:lnTo>
                  <a:lnTo>
                    <a:pt x="24" y="365"/>
                  </a:lnTo>
                  <a:lnTo>
                    <a:pt x="25" y="361"/>
                  </a:lnTo>
                  <a:lnTo>
                    <a:pt x="25" y="356"/>
                  </a:lnTo>
                  <a:lnTo>
                    <a:pt x="25" y="340"/>
                  </a:lnTo>
                  <a:lnTo>
                    <a:pt x="25" y="338"/>
                  </a:lnTo>
                  <a:lnTo>
                    <a:pt x="25" y="335"/>
                  </a:lnTo>
                  <a:lnTo>
                    <a:pt x="25" y="331"/>
                  </a:lnTo>
                  <a:lnTo>
                    <a:pt x="25" y="329"/>
                  </a:lnTo>
                  <a:lnTo>
                    <a:pt x="25" y="327"/>
                  </a:lnTo>
                  <a:lnTo>
                    <a:pt x="25" y="319"/>
                  </a:lnTo>
                  <a:lnTo>
                    <a:pt x="27" y="313"/>
                  </a:lnTo>
                  <a:lnTo>
                    <a:pt x="27" y="310"/>
                  </a:lnTo>
                  <a:lnTo>
                    <a:pt x="27" y="308"/>
                  </a:lnTo>
                  <a:lnTo>
                    <a:pt x="27" y="306"/>
                  </a:lnTo>
                  <a:lnTo>
                    <a:pt x="27" y="300"/>
                  </a:lnTo>
                  <a:lnTo>
                    <a:pt x="27" y="298"/>
                  </a:lnTo>
                  <a:lnTo>
                    <a:pt x="27" y="294"/>
                  </a:lnTo>
                  <a:lnTo>
                    <a:pt x="27" y="292"/>
                  </a:lnTo>
                  <a:lnTo>
                    <a:pt x="27" y="288"/>
                  </a:lnTo>
                  <a:lnTo>
                    <a:pt x="27" y="285"/>
                  </a:lnTo>
                  <a:lnTo>
                    <a:pt x="27" y="283"/>
                  </a:lnTo>
                  <a:lnTo>
                    <a:pt x="27" y="277"/>
                  </a:lnTo>
                  <a:lnTo>
                    <a:pt x="27" y="273"/>
                  </a:lnTo>
                  <a:lnTo>
                    <a:pt x="12" y="273"/>
                  </a:lnTo>
                  <a:lnTo>
                    <a:pt x="10" y="273"/>
                  </a:lnTo>
                  <a:lnTo>
                    <a:pt x="0" y="271"/>
                  </a:lnTo>
                  <a:lnTo>
                    <a:pt x="2" y="237"/>
                  </a:lnTo>
                  <a:lnTo>
                    <a:pt x="2" y="217"/>
                  </a:lnTo>
                  <a:lnTo>
                    <a:pt x="2" y="204"/>
                  </a:lnTo>
                  <a:lnTo>
                    <a:pt x="2" y="192"/>
                  </a:lnTo>
                  <a:lnTo>
                    <a:pt x="2" y="190"/>
                  </a:lnTo>
                  <a:lnTo>
                    <a:pt x="2" y="179"/>
                  </a:lnTo>
                  <a:lnTo>
                    <a:pt x="4" y="162"/>
                  </a:lnTo>
                  <a:lnTo>
                    <a:pt x="4" y="148"/>
                  </a:lnTo>
                  <a:lnTo>
                    <a:pt x="4" y="135"/>
                  </a:lnTo>
                  <a:lnTo>
                    <a:pt x="8" y="135"/>
                  </a:lnTo>
                  <a:lnTo>
                    <a:pt x="16" y="135"/>
                  </a:lnTo>
                  <a:lnTo>
                    <a:pt x="20" y="135"/>
                  </a:lnTo>
                  <a:lnTo>
                    <a:pt x="24" y="137"/>
                  </a:lnTo>
                  <a:lnTo>
                    <a:pt x="25" y="137"/>
                  </a:lnTo>
                  <a:lnTo>
                    <a:pt x="29" y="137"/>
                  </a:lnTo>
                  <a:lnTo>
                    <a:pt x="29" y="133"/>
                  </a:lnTo>
                  <a:lnTo>
                    <a:pt x="29" y="129"/>
                  </a:lnTo>
                  <a:lnTo>
                    <a:pt x="29" y="125"/>
                  </a:lnTo>
                  <a:lnTo>
                    <a:pt x="29" y="123"/>
                  </a:lnTo>
                  <a:lnTo>
                    <a:pt x="29" y="108"/>
                  </a:lnTo>
                  <a:lnTo>
                    <a:pt x="18" y="108"/>
                  </a:lnTo>
                  <a:lnTo>
                    <a:pt x="18" y="100"/>
                  </a:lnTo>
                  <a:lnTo>
                    <a:pt x="18" y="98"/>
                  </a:lnTo>
                  <a:lnTo>
                    <a:pt x="18" y="91"/>
                  </a:lnTo>
                  <a:lnTo>
                    <a:pt x="18" y="87"/>
                  </a:lnTo>
                  <a:lnTo>
                    <a:pt x="16" y="87"/>
                  </a:lnTo>
                  <a:lnTo>
                    <a:pt x="6" y="87"/>
                  </a:lnTo>
                  <a:lnTo>
                    <a:pt x="8" y="75"/>
                  </a:lnTo>
                  <a:lnTo>
                    <a:pt x="8" y="66"/>
                  </a:lnTo>
                  <a:lnTo>
                    <a:pt x="8" y="58"/>
                  </a:lnTo>
                  <a:lnTo>
                    <a:pt x="8" y="54"/>
                  </a:lnTo>
                  <a:lnTo>
                    <a:pt x="10" y="54"/>
                  </a:lnTo>
                  <a:lnTo>
                    <a:pt x="10" y="52"/>
                  </a:lnTo>
                  <a:lnTo>
                    <a:pt x="10" y="54"/>
                  </a:lnTo>
                  <a:lnTo>
                    <a:pt x="8" y="54"/>
                  </a:lnTo>
                  <a:lnTo>
                    <a:pt x="8" y="52"/>
                  </a:lnTo>
                  <a:lnTo>
                    <a:pt x="31" y="31"/>
                  </a:lnTo>
                  <a:lnTo>
                    <a:pt x="33" y="29"/>
                  </a:lnTo>
                  <a:lnTo>
                    <a:pt x="45" y="21"/>
                  </a:lnTo>
                  <a:lnTo>
                    <a:pt x="54" y="14"/>
                  </a:lnTo>
                  <a:lnTo>
                    <a:pt x="56" y="12"/>
                  </a:lnTo>
                  <a:lnTo>
                    <a:pt x="56" y="10"/>
                  </a:lnTo>
                  <a:lnTo>
                    <a:pt x="60" y="6"/>
                  </a:lnTo>
                  <a:lnTo>
                    <a:pt x="60" y="4"/>
                  </a:lnTo>
                  <a:lnTo>
                    <a:pt x="62" y="4"/>
                  </a:lnTo>
                  <a:lnTo>
                    <a:pt x="66" y="0"/>
                  </a:lnTo>
                  <a:lnTo>
                    <a:pt x="66" y="14"/>
                  </a:lnTo>
                  <a:lnTo>
                    <a:pt x="77" y="16"/>
                  </a:lnTo>
                  <a:lnTo>
                    <a:pt x="77" y="39"/>
                  </a:lnTo>
                  <a:lnTo>
                    <a:pt x="104" y="41"/>
                  </a:lnTo>
                  <a:lnTo>
                    <a:pt x="102" y="85"/>
                  </a:lnTo>
                  <a:lnTo>
                    <a:pt x="116" y="87"/>
                  </a:lnTo>
                  <a:lnTo>
                    <a:pt x="116" y="114"/>
                  </a:lnTo>
                  <a:lnTo>
                    <a:pt x="169" y="116"/>
                  </a:lnTo>
                  <a:lnTo>
                    <a:pt x="173" y="116"/>
                  </a:lnTo>
                  <a:lnTo>
                    <a:pt x="177" y="116"/>
                  </a:lnTo>
                  <a:lnTo>
                    <a:pt x="194" y="117"/>
                  </a:lnTo>
                  <a:lnTo>
                    <a:pt x="196" y="104"/>
                  </a:lnTo>
                  <a:lnTo>
                    <a:pt x="196" y="98"/>
                  </a:lnTo>
                  <a:lnTo>
                    <a:pt x="196" y="91"/>
                  </a:lnTo>
                  <a:lnTo>
                    <a:pt x="202" y="91"/>
                  </a:lnTo>
                  <a:lnTo>
                    <a:pt x="212" y="91"/>
                  </a:lnTo>
                  <a:lnTo>
                    <a:pt x="225" y="91"/>
                  </a:lnTo>
                  <a:lnTo>
                    <a:pt x="223" y="119"/>
                  </a:lnTo>
                  <a:lnTo>
                    <a:pt x="223" y="146"/>
                  </a:lnTo>
                  <a:lnTo>
                    <a:pt x="227" y="146"/>
                  </a:lnTo>
                  <a:lnTo>
                    <a:pt x="229" y="119"/>
                  </a:lnTo>
                  <a:lnTo>
                    <a:pt x="237" y="119"/>
                  </a:lnTo>
                  <a:lnTo>
                    <a:pt x="235" y="165"/>
                  </a:lnTo>
                  <a:lnTo>
                    <a:pt x="248" y="165"/>
                  </a:lnTo>
                  <a:lnTo>
                    <a:pt x="248" y="162"/>
                  </a:lnTo>
                  <a:lnTo>
                    <a:pt x="250" y="162"/>
                  </a:lnTo>
                  <a:lnTo>
                    <a:pt x="252" y="162"/>
                  </a:lnTo>
                  <a:lnTo>
                    <a:pt x="262" y="162"/>
                  </a:lnTo>
                  <a:lnTo>
                    <a:pt x="264" y="148"/>
                  </a:lnTo>
                  <a:lnTo>
                    <a:pt x="277" y="150"/>
                  </a:lnTo>
                  <a:lnTo>
                    <a:pt x="277" y="135"/>
                  </a:lnTo>
                  <a:lnTo>
                    <a:pt x="315" y="137"/>
                  </a:lnTo>
                  <a:lnTo>
                    <a:pt x="315" y="148"/>
                  </a:lnTo>
                  <a:lnTo>
                    <a:pt x="373" y="150"/>
                  </a:lnTo>
                  <a:lnTo>
                    <a:pt x="377" y="150"/>
                  </a:lnTo>
                  <a:lnTo>
                    <a:pt x="381" y="152"/>
                  </a:lnTo>
                  <a:lnTo>
                    <a:pt x="385" y="152"/>
                  </a:lnTo>
                  <a:lnTo>
                    <a:pt x="386" y="152"/>
                  </a:lnTo>
                  <a:lnTo>
                    <a:pt x="421" y="152"/>
                  </a:lnTo>
                  <a:lnTo>
                    <a:pt x="425" y="152"/>
                  </a:lnTo>
                  <a:lnTo>
                    <a:pt x="440" y="154"/>
                  </a:lnTo>
                  <a:lnTo>
                    <a:pt x="440" y="156"/>
                  </a:lnTo>
                  <a:lnTo>
                    <a:pt x="440" y="181"/>
                  </a:lnTo>
                </a:path>
              </a:pathLst>
            </a:custGeom>
            <a:noFill/>
            <a:ln w="9525" cap="sq" cmpd="sng">
              <a:solidFill>
                <a:schemeClr val="dk1"/>
              </a:solidFill>
              <a:prstDash val="solid"/>
              <a:miter lim="8000"/>
              <a:headEnd type="none" w="sm" len="sm"/>
              <a:tailEnd type="none" w="sm" len="sm"/>
            </a:ln>
          </p:spPr>
          <p:txBody>
            <a:bodyPr spcFirstLastPara="1" wrap="square" lIns="81609" tIns="40781" rIns="81609" bIns="40781" anchor="t" anchorCtr="0">
              <a:noAutofit/>
            </a:bodyPr>
            <a:lstStyle/>
            <a:p>
              <a:pPr>
                <a:buClr>
                  <a:srgbClr val="000000"/>
                </a:buClr>
                <a:buSzPts val="1700"/>
              </a:pPr>
              <a:endParaRPr sz="32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87" name="Shape 1187"/>
            <p:cNvSpPr/>
            <p:nvPr/>
          </p:nvSpPr>
          <p:spPr>
            <a:xfrm>
              <a:off x="4079875" y="3973512"/>
              <a:ext cx="439738" cy="1036637"/>
            </a:xfrm>
            <a:custGeom>
              <a:avLst/>
              <a:gdLst/>
              <a:ahLst/>
              <a:cxnLst/>
              <a:rect l="0" t="0" r="0" b="0"/>
              <a:pathLst>
                <a:path w="277" h="653" extrusionOk="0">
                  <a:moveTo>
                    <a:pt x="225" y="0"/>
                  </a:moveTo>
                  <a:lnTo>
                    <a:pt x="225" y="50"/>
                  </a:lnTo>
                  <a:lnTo>
                    <a:pt x="225" y="56"/>
                  </a:lnTo>
                  <a:lnTo>
                    <a:pt x="223" y="62"/>
                  </a:lnTo>
                  <a:lnTo>
                    <a:pt x="223" y="85"/>
                  </a:lnTo>
                  <a:lnTo>
                    <a:pt x="223" y="89"/>
                  </a:lnTo>
                  <a:lnTo>
                    <a:pt x="248" y="89"/>
                  </a:lnTo>
                  <a:lnTo>
                    <a:pt x="248" y="98"/>
                  </a:lnTo>
                  <a:lnTo>
                    <a:pt x="236" y="98"/>
                  </a:lnTo>
                  <a:lnTo>
                    <a:pt x="236" y="112"/>
                  </a:lnTo>
                  <a:lnTo>
                    <a:pt x="261" y="112"/>
                  </a:lnTo>
                  <a:lnTo>
                    <a:pt x="263" y="112"/>
                  </a:lnTo>
                  <a:lnTo>
                    <a:pt x="263" y="119"/>
                  </a:lnTo>
                  <a:lnTo>
                    <a:pt x="263" y="123"/>
                  </a:lnTo>
                  <a:lnTo>
                    <a:pt x="261" y="129"/>
                  </a:lnTo>
                  <a:lnTo>
                    <a:pt x="263" y="131"/>
                  </a:lnTo>
                  <a:lnTo>
                    <a:pt x="263" y="135"/>
                  </a:lnTo>
                  <a:lnTo>
                    <a:pt x="263" y="137"/>
                  </a:lnTo>
                  <a:lnTo>
                    <a:pt x="267" y="137"/>
                  </a:lnTo>
                  <a:lnTo>
                    <a:pt x="269" y="137"/>
                  </a:lnTo>
                  <a:lnTo>
                    <a:pt x="277" y="137"/>
                  </a:lnTo>
                  <a:lnTo>
                    <a:pt x="275" y="166"/>
                  </a:lnTo>
                  <a:lnTo>
                    <a:pt x="273" y="212"/>
                  </a:lnTo>
                  <a:lnTo>
                    <a:pt x="273" y="221"/>
                  </a:lnTo>
                  <a:lnTo>
                    <a:pt x="271" y="275"/>
                  </a:lnTo>
                  <a:lnTo>
                    <a:pt x="271" y="290"/>
                  </a:lnTo>
                  <a:lnTo>
                    <a:pt x="271" y="302"/>
                  </a:lnTo>
                  <a:lnTo>
                    <a:pt x="271" y="331"/>
                  </a:lnTo>
                  <a:lnTo>
                    <a:pt x="269" y="352"/>
                  </a:lnTo>
                  <a:lnTo>
                    <a:pt x="269" y="360"/>
                  </a:lnTo>
                  <a:lnTo>
                    <a:pt x="267" y="360"/>
                  </a:lnTo>
                  <a:lnTo>
                    <a:pt x="265" y="360"/>
                  </a:lnTo>
                  <a:lnTo>
                    <a:pt x="263" y="360"/>
                  </a:lnTo>
                  <a:lnTo>
                    <a:pt x="257" y="360"/>
                  </a:lnTo>
                  <a:lnTo>
                    <a:pt x="230" y="360"/>
                  </a:lnTo>
                  <a:lnTo>
                    <a:pt x="219" y="360"/>
                  </a:lnTo>
                  <a:lnTo>
                    <a:pt x="217" y="358"/>
                  </a:lnTo>
                  <a:lnTo>
                    <a:pt x="215" y="358"/>
                  </a:lnTo>
                  <a:lnTo>
                    <a:pt x="215" y="384"/>
                  </a:lnTo>
                  <a:lnTo>
                    <a:pt x="213" y="438"/>
                  </a:lnTo>
                  <a:lnTo>
                    <a:pt x="211" y="482"/>
                  </a:lnTo>
                  <a:lnTo>
                    <a:pt x="211" y="484"/>
                  </a:lnTo>
                  <a:lnTo>
                    <a:pt x="211" y="492"/>
                  </a:lnTo>
                  <a:lnTo>
                    <a:pt x="209" y="546"/>
                  </a:lnTo>
                  <a:lnTo>
                    <a:pt x="207" y="600"/>
                  </a:lnTo>
                  <a:lnTo>
                    <a:pt x="207" y="613"/>
                  </a:lnTo>
                  <a:lnTo>
                    <a:pt x="207" y="615"/>
                  </a:lnTo>
                  <a:lnTo>
                    <a:pt x="205" y="640"/>
                  </a:lnTo>
                  <a:lnTo>
                    <a:pt x="204" y="640"/>
                  </a:lnTo>
                  <a:lnTo>
                    <a:pt x="194" y="640"/>
                  </a:lnTo>
                  <a:lnTo>
                    <a:pt x="194" y="651"/>
                  </a:lnTo>
                  <a:lnTo>
                    <a:pt x="194" y="653"/>
                  </a:lnTo>
                  <a:lnTo>
                    <a:pt x="190" y="653"/>
                  </a:lnTo>
                  <a:lnTo>
                    <a:pt x="152" y="651"/>
                  </a:lnTo>
                  <a:lnTo>
                    <a:pt x="150" y="651"/>
                  </a:lnTo>
                  <a:lnTo>
                    <a:pt x="111" y="650"/>
                  </a:lnTo>
                  <a:lnTo>
                    <a:pt x="113" y="625"/>
                  </a:lnTo>
                  <a:lnTo>
                    <a:pt x="113" y="623"/>
                  </a:lnTo>
                  <a:lnTo>
                    <a:pt x="113" y="615"/>
                  </a:lnTo>
                  <a:lnTo>
                    <a:pt x="113" y="613"/>
                  </a:lnTo>
                  <a:lnTo>
                    <a:pt x="113" y="596"/>
                  </a:lnTo>
                  <a:lnTo>
                    <a:pt x="115" y="586"/>
                  </a:lnTo>
                  <a:lnTo>
                    <a:pt x="115" y="557"/>
                  </a:lnTo>
                  <a:lnTo>
                    <a:pt x="115" y="552"/>
                  </a:lnTo>
                  <a:lnTo>
                    <a:pt x="115" y="542"/>
                  </a:lnTo>
                  <a:lnTo>
                    <a:pt x="115" y="540"/>
                  </a:lnTo>
                  <a:lnTo>
                    <a:pt x="115" y="536"/>
                  </a:lnTo>
                  <a:lnTo>
                    <a:pt x="117" y="532"/>
                  </a:lnTo>
                  <a:lnTo>
                    <a:pt x="117" y="519"/>
                  </a:lnTo>
                  <a:lnTo>
                    <a:pt x="117" y="488"/>
                  </a:lnTo>
                  <a:lnTo>
                    <a:pt x="104" y="488"/>
                  </a:lnTo>
                  <a:lnTo>
                    <a:pt x="98" y="486"/>
                  </a:lnTo>
                  <a:lnTo>
                    <a:pt x="90" y="486"/>
                  </a:lnTo>
                  <a:lnTo>
                    <a:pt x="65" y="486"/>
                  </a:lnTo>
                  <a:lnTo>
                    <a:pt x="50" y="486"/>
                  </a:lnTo>
                  <a:lnTo>
                    <a:pt x="25" y="484"/>
                  </a:lnTo>
                  <a:lnTo>
                    <a:pt x="25" y="457"/>
                  </a:lnTo>
                  <a:lnTo>
                    <a:pt x="25" y="431"/>
                  </a:lnTo>
                  <a:lnTo>
                    <a:pt x="27" y="390"/>
                  </a:lnTo>
                  <a:lnTo>
                    <a:pt x="27" y="377"/>
                  </a:lnTo>
                  <a:lnTo>
                    <a:pt x="27" y="323"/>
                  </a:lnTo>
                  <a:lnTo>
                    <a:pt x="2" y="321"/>
                  </a:lnTo>
                  <a:lnTo>
                    <a:pt x="0" y="321"/>
                  </a:lnTo>
                  <a:lnTo>
                    <a:pt x="0" y="300"/>
                  </a:lnTo>
                  <a:lnTo>
                    <a:pt x="2" y="267"/>
                  </a:lnTo>
                  <a:lnTo>
                    <a:pt x="4" y="214"/>
                  </a:lnTo>
                  <a:lnTo>
                    <a:pt x="4" y="187"/>
                  </a:lnTo>
                  <a:lnTo>
                    <a:pt x="4" y="158"/>
                  </a:lnTo>
                  <a:lnTo>
                    <a:pt x="6" y="137"/>
                  </a:lnTo>
                  <a:lnTo>
                    <a:pt x="6" y="129"/>
                  </a:lnTo>
                  <a:lnTo>
                    <a:pt x="6" y="114"/>
                  </a:lnTo>
                  <a:lnTo>
                    <a:pt x="6" y="106"/>
                  </a:lnTo>
                  <a:lnTo>
                    <a:pt x="6" y="104"/>
                  </a:lnTo>
                  <a:lnTo>
                    <a:pt x="25" y="106"/>
                  </a:lnTo>
                  <a:lnTo>
                    <a:pt x="60" y="108"/>
                  </a:lnTo>
                  <a:lnTo>
                    <a:pt x="73" y="108"/>
                  </a:lnTo>
                  <a:lnTo>
                    <a:pt x="113" y="108"/>
                  </a:lnTo>
                  <a:lnTo>
                    <a:pt x="113" y="94"/>
                  </a:lnTo>
                  <a:lnTo>
                    <a:pt x="115" y="81"/>
                  </a:lnTo>
                  <a:lnTo>
                    <a:pt x="142" y="83"/>
                  </a:lnTo>
                  <a:lnTo>
                    <a:pt x="142" y="56"/>
                  </a:lnTo>
                  <a:lnTo>
                    <a:pt x="142" y="54"/>
                  </a:lnTo>
                  <a:lnTo>
                    <a:pt x="142" y="29"/>
                  </a:lnTo>
                  <a:lnTo>
                    <a:pt x="142" y="27"/>
                  </a:lnTo>
                  <a:lnTo>
                    <a:pt x="171" y="27"/>
                  </a:lnTo>
                  <a:lnTo>
                    <a:pt x="171" y="0"/>
                  </a:lnTo>
                  <a:lnTo>
                    <a:pt x="22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81609" tIns="40781" rIns="81609" bIns="40781" anchor="t" anchorCtr="0">
              <a:noAutofit/>
            </a:bodyPr>
            <a:lstStyle/>
            <a:p>
              <a:pPr>
                <a:buClr>
                  <a:srgbClr val="000000"/>
                </a:buClr>
                <a:buSzPts val="1700"/>
              </a:pPr>
              <a:endParaRPr sz="32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88" name="Shape 1188"/>
            <p:cNvSpPr/>
            <p:nvPr/>
          </p:nvSpPr>
          <p:spPr>
            <a:xfrm>
              <a:off x="4079875" y="3973512"/>
              <a:ext cx="439738" cy="1036637"/>
            </a:xfrm>
            <a:custGeom>
              <a:avLst/>
              <a:gdLst/>
              <a:ahLst/>
              <a:cxnLst/>
              <a:rect l="0" t="0" r="0" b="0"/>
              <a:pathLst>
                <a:path w="277" h="653" extrusionOk="0">
                  <a:moveTo>
                    <a:pt x="225" y="25"/>
                  </a:moveTo>
                  <a:lnTo>
                    <a:pt x="225" y="50"/>
                  </a:lnTo>
                  <a:lnTo>
                    <a:pt x="225" y="56"/>
                  </a:lnTo>
                  <a:lnTo>
                    <a:pt x="223" y="62"/>
                  </a:lnTo>
                  <a:lnTo>
                    <a:pt x="223" y="85"/>
                  </a:lnTo>
                  <a:lnTo>
                    <a:pt x="223" y="89"/>
                  </a:lnTo>
                  <a:lnTo>
                    <a:pt x="248" y="89"/>
                  </a:lnTo>
                  <a:lnTo>
                    <a:pt x="248" y="98"/>
                  </a:lnTo>
                  <a:lnTo>
                    <a:pt x="236" y="98"/>
                  </a:lnTo>
                  <a:lnTo>
                    <a:pt x="236" y="112"/>
                  </a:lnTo>
                  <a:lnTo>
                    <a:pt x="261" y="112"/>
                  </a:lnTo>
                  <a:lnTo>
                    <a:pt x="263" y="112"/>
                  </a:lnTo>
                  <a:lnTo>
                    <a:pt x="263" y="119"/>
                  </a:lnTo>
                  <a:lnTo>
                    <a:pt x="263" y="123"/>
                  </a:lnTo>
                  <a:lnTo>
                    <a:pt x="261" y="129"/>
                  </a:lnTo>
                  <a:lnTo>
                    <a:pt x="263" y="131"/>
                  </a:lnTo>
                  <a:lnTo>
                    <a:pt x="263" y="135"/>
                  </a:lnTo>
                  <a:lnTo>
                    <a:pt x="263" y="137"/>
                  </a:lnTo>
                  <a:lnTo>
                    <a:pt x="267" y="137"/>
                  </a:lnTo>
                  <a:lnTo>
                    <a:pt x="269" y="137"/>
                  </a:lnTo>
                  <a:lnTo>
                    <a:pt x="277" y="137"/>
                  </a:lnTo>
                  <a:lnTo>
                    <a:pt x="275" y="166"/>
                  </a:lnTo>
                  <a:lnTo>
                    <a:pt x="273" y="212"/>
                  </a:lnTo>
                  <a:lnTo>
                    <a:pt x="273" y="221"/>
                  </a:lnTo>
                  <a:lnTo>
                    <a:pt x="271" y="275"/>
                  </a:lnTo>
                  <a:lnTo>
                    <a:pt x="271" y="290"/>
                  </a:lnTo>
                  <a:lnTo>
                    <a:pt x="271" y="302"/>
                  </a:lnTo>
                  <a:lnTo>
                    <a:pt x="271" y="331"/>
                  </a:lnTo>
                  <a:lnTo>
                    <a:pt x="269" y="352"/>
                  </a:lnTo>
                  <a:lnTo>
                    <a:pt x="269" y="360"/>
                  </a:lnTo>
                  <a:lnTo>
                    <a:pt x="267" y="360"/>
                  </a:lnTo>
                  <a:lnTo>
                    <a:pt x="265" y="360"/>
                  </a:lnTo>
                  <a:lnTo>
                    <a:pt x="263" y="360"/>
                  </a:lnTo>
                  <a:lnTo>
                    <a:pt x="257" y="360"/>
                  </a:lnTo>
                  <a:lnTo>
                    <a:pt x="230" y="360"/>
                  </a:lnTo>
                  <a:lnTo>
                    <a:pt x="219" y="360"/>
                  </a:lnTo>
                  <a:lnTo>
                    <a:pt x="217" y="358"/>
                  </a:lnTo>
                  <a:lnTo>
                    <a:pt x="215" y="358"/>
                  </a:lnTo>
                  <a:lnTo>
                    <a:pt x="215" y="384"/>
                  </a:lnTo>
                  <a:lnTo>
                    <a:pt x="213" y="438"/>
                  </a:lnTo>
                  <a:lnTo>
                    <a:pt x="211" y="482"/>
                  </a:lnTo>
                  <a:lnTo>
                    <a:pt x="211" y="484"/>
                  </a:lnTo>
                  <a:lnTo>
                    <a:pt x="211" y="492"/>
                  </a:lnTo>
                  <a:lnTo>
                    <a:pt x="209" y="546"/>
                  </a:lnTo>
                  <a:lnTo>
                    <a:pt x="207" y="600"/>
                  </a:lnTo>
                  <a:lnTo>
                    <a:pt x="207" y="613"/>
                  </a:lnTo>
                  <a:lnTo>
                    <a:pt x="207" y="615"/>
                  </a:lnTo>
                  <a:lnTo>
                    <a:pt x="205" y="640"/>
                  </a:lnTo>
                  <a:lnTo>
                    <a:pt x="204" y="640"/>
                  </a:lnTo>
                  <a:lnTo>
                    <a:pt x="194" y="640"/>
                  </a:lnTo>
                  <a:lnTo>
                    <a:pt x="194" y="651"/>
                  </a:lnTo>
                  <a:lnTo>
                    <a:pt x="194" y="653"/>
                  </a:lnTo>
                  <a:lnTo>
                    <a:pt x="190" y="653"/>
                  </a:lnTo>
                  <a:lnTo>
                    <a:pt x="152" y="651"/>
                  </a:lnTo>
                  <a:lnTo>
                    <a:pt x="150" y="651"/>
                  </a:lnTo>
                  <a:lnTo>
                    <a:pt x="111" y="650"/>
                  </a:lnTo>
                  <a:lnTo>
                    <a:pt x="113" y="625"/>
                  </a:lnTo>
                  <a:lnTo>
                    <a:pt x="113" y="623"/>
                  </a:lnTo>
                  <a:lnTo>
                    <a:pt x="113" y="615"/>
                  </a:lnTo>
                  <a:lnTo>
                    <a:pt x="113" y="613"/>
                  </a:lnTo>
                  <a:lnTo>
                    <a:pt x="113" y="596"/>
                  </a:lnTo>
                  <a:lnTo>
                    <a:pt x="115" y="586"/>
                  </a:lnTo>
                  <a:lnTo>
                    <a:pt x="115" y="557"/>
                  </a:lnTo>
                  <a:lnTo>
                    <a:pt x="115" y="552"/>
                  </a:lnTo>
                  <a:lnTo>
                    <a:pt x="115" y="542"/>
                  </a:lnTo>
                  <a:lnTo>
                    <a:pt x="115" y="540"/>
                  </a:lnTo>
                  <a:lnTo>
                    <a:pt x="115" y="536"/>
                  </a:lnTo>
                  <a:lnTo>
                    <a:pt x="117" y="532"/>
                  </a:lnTo>
                  <a:lnTo>
                    <a:pt x="117" y="519"/>
                  </a:lnTo>
                  <a:lnTo>
                    <a:pt x="117" y="488"/>
                  </a:lnTo>
                  <a:lnTo>
                    <a:pt x="104" y="488"/>
                  </a:lnTo>
                  <a:lnTo>
                    <a:pt x="98" y="486"/>
                  </a:lnTo>
                  <a:lnTo>
                    <a:pt x="90" y="486"/>
                  </a:lnTo>
                  <a:lnTo>
                    <a:pt x="65" y="486"/>
                  </a:lnTo>
                  <a:lnTo>
                    <a:pt x="50" y="486"/>
                  </a:lnTo>
                  <a:lnTo>
                    <a:pt x="25" y="484"/>
                  </a:lnTo>
                  <a:lnTo>
                    <a:pt x="25" y="457"/>
                  </a:lnTo>
                  <a:lnTo>
                    <a:pt x="25" y="431"/>
                  </a:lnTo>
                  <a:lnTo>
                    <a:pt x="27" y="390"/>
                  </a:lnTo>
                  <a:lnTo>
                    <a:pt x="27" y="377"/>
                  </a:lnTo>
                  <a:lnTo>
                    <a:pt x="27" y="323"/>
                  </a:lnTo>
                  <a:lnTo>
                    <a:pt x="2" y="321"/>
                  </a:lnTo>
                  <a:lnTo>
                    <a:pt x="0" y="321"/>
                  </a:lnTo>
                  <a:lnTo>
                    <a:pt x="0" y="300"/>
                  </a:lnTo>
                  <a:lnTo>
                    <a:pt x="2" y="267"/>
                  </a:lnTo>
                  <a:lnTo>
                    <a:pt x="4" y="214"/>
                  </a:lnTo>
                  <a:lnTo>
                    <a:pt x="4" y="187"/>
                  </a:lnTo>
                  <a:lnTo>
                    <a:pt x="4" y="158"/>
                  </a:lnTo>
                  <a:lnTo>
                    <a:pt x="6" y="137"/>
                  </a:lnTo>
                  <a:lnTo>
                    <a:pt x="6" y="129"/>
                  </a:lnTo>
                  <a:lnTo>
                    <a:pt x="6" y="114"/>
                  </a:lnTo>
                  <a:lnTo>
                    <a:pt x="6" y="106"/>
                  </a:lnTo>
                  <a:lnTo>
                    <a:pt x="6" y="104"/>
                  </a:lnTo>
                  <a:lnTo>
                    <a:pt x="25" y="106"/>
                  </a:lnTo>
                  <a:lnTo>
                    <a:pt x="60" y="108"/>
                  </a:lnTo>
                  <a:lnTo>
                    <a:pt x="73" y="108"/>
                  </a:lnTo>
                  <a:lnTo>
                    <a:pt x="113" y="108"/>
                  </a:lnTo>
                  <a:lnTo>
                    <a:pt x="113" y="94"/>
                  </a:lnTo>
                  <a:lnTo>
                    <a:pt x="115" y="81"/>
                  </a:lnTo>
                  <a:lnTo>
                    <a:pt x="142" y="83"/>
                  </a:lnTo>
                  <a:lnTo>
                    <a:pt x="142" y="56"/>
                  </a:lnTo>
                  <a:lnTo>
                    <a:pt x="142" y="54"/>
                  </a:lnTo>
                  <a:lnTo>
                    <a:pt x="142" y="29"/>
                  </a:lnTo>
                  <a:lnTo>
                    <a:pt x="142" y="27"/>
                  </a:lnTo>
                  <a:lnTo>
                    <a:pt x="171" y="27"/>
                  </a:lnTo>
                  <a:lnTo>
                    <a:pt x="171" y="0"/>
                  </a:lnTo>
                  <a:lnTo>
                    <a:pt x="225" y="0"/>
                  </a:lnTo>
                  <a:lnTo>
                    <a:pt x="225" y="25"/>
                  </a:lnTo>
                </a:path>
              </a:pathLst>
            </a:custGeom>
            <a:noFill/>
            <a:ln w="9525" cap="sq" cmpd="sng">
              <a:solidFill>
                <a:srgbClr val="000000"/>
              </a:solidFill>
              <a:prstDash val="solid"/>
              <a:miter lim="8000"/>
              <a:headEnd type="none" w="sm" len="sm"/>
              <a:tailEnd type="none" w="sm" len="sm"/>
            </a:ln>
          </p:spPr>
          <p:txBody>
            <a:bodyPr spcFirstLastPara="1" wrap="square" lIns="81609" tIns="40781" rIns="81609" bIns="40781" anchor="t" anchorCtr="0">
              <a:noAutofit/>
            </a:bodyPr>
            <a:lstStyle/>
            <a:p>
              <a:pPr>
                <a:buClr>
                  <a:srgbClr val="000000"/>
                </a:buClr>
                <a:buSzPts val="1700"/>
              </a:pPr>
              <a:endParaRPr sz="32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89" name="Shape 1189"/>
            <p:cNvSpPr/>
            <p:nvPr/>
          </p:nvSpPr>
          <p:spPr>
            <a:xfrm>
              <a:off x="2732088" y="4184650"/>
              <a:ext cx="658811" cy="609600"/>
            </a:xfrm>
            <a:custGeom>
              <a:avLst/>
              <a:gdLst/>
              <a:ahLst/>
              <a:cxnLst/>
              <a:rect l="0" t="0" r="0" b="0"/>
              <a:pathLst>
                <a:path w="415" h="384" extrusionOk="0">
                  <a:moveTo>
                    <a:pt x="284" y="2"/>
                  </a:moveTo>
                  <a:lnTo>
                    <a:pt x="284" y="4"/>
                  </a:lnTo>
                  <a:lnTo>
                    <a:pt x="284" y="6"/>
                  </a:lnTo>
                  <a:lnTo>
                    <a:pt x="284" y="10"/>
                  </a:lnTo>
                  <a:lnTo>
                    <a:pt x="284" y="13"/>
                  </a:lnTo>
                  <a:lnTo>
                    <a:pt x="284" y="15"/>
                  </a:lnTo>
                  <a:lnTo>
                    <a:pt x="284" y="31"/>
                  </a:lnTo>
                  <a:lnTo>
                    <a:pt x="284" y="36"/>
                  </a:lnTo>
                  <a:lnTo>
                    <a:pt x="283" y="40"/>
                  </a:lnTo>
                  <a:lnTo>
                    <a:pt x="283" y="42"/>
                  </a:lnTo>
                  <a:lnTo>
                    <a:pt x="283" y="44"/>
                  </a:lnTo>
                  <a:lnTo>
                    <a:pt x="283" y="46"/>
                  </a:lnTo>
                  <a:lnTo>
                    <a:pt x="283" y="50"/>
                  </a:lnTo>
                  <a:lnTo>
                    <a:pt x="283" y="58"/>
                  </a:lnTo>
                  <a:lnTo>
                    <a:pt x="296" y="58"/>
                  </a:lnTo>
                  <a:lnTo>
                    <a:pt x="298" y="58"/>
                  </a:lnTo>
                  <a:lnTo>
                    <a:pt x="311" y="58"/>
                  </a:lnTo>
                  <a:lnTo>
                    <a:pt x="319" y="58"/>
                  </a:lnTo>
                  <a:lnTo>
                    <a:pt x="319" y="86"/>
                  </a:lnTo>
                  <a:lnTo>
                    <a:pt x="336" y="86"/>
                  </a:lnTo>
                  <a:lnTo>
                    <a:pt x="336" y="88"/>
                  </a:lnTo>
                  <a:lnTo>
                    <a:pt x="336" y="92"/>
                  </a:lnTo>
                  <a:lnTo>
                    <a:pt x="334" y="113"/>
                  </a:lnTo>
                  <a:lnTo>
                    <a:pt x="348" y="113"/>
                  </a:lnTo>
                  <a:lnTo>
                    <a:pt x="348" y="129"/>
                  </a:lnTo>
                  <a:lnTo>
                    <a:pt x="361" y="129"/>
                  </a:lnTo>
                  <a:lnTo>
                    <a:pt x="361" y="142"/>
                  </a:lnTo>
                  <a:lnTo>
                    <a:pt x="388" y="144"/>
                  </a:lnTo>
                  <a:lnTo>
                    <a:pt x="388" y="159"/>
                  </a:lnTo>
                  <a:lnTo>
                    <a:pt x="402" y="159"/>
                  </a:lnTo>
                  <a:lnTo>
                    <a:pt x="402" y="148"/>
                  </a:lnTo>
                  <a:lnTo>
                    <a:pt x="415" y="148"/>
                  </a:lnTo>
                  <a:lnTo>
                    <a:pt x="415" y="150"/>
                  </a:lnTo>
                  <a:lnTo>
                    <a:pt x="415" y="173"/>
                  </a:lnTo>
                  <a:lnTo>
                    <a:pt x="409" y="173"/>
                  </a:lnTo>
                  <a:lnTo>
                    <a:pt x="402" y="171"/>
                  </a:lnTo>
                  <a:lnTo>
                    <a:pt x="400" y="171"/>
                  </a:lnTo>
                  <a:lnTo>
                    <a:pt x="388" y="171"/>
                  </a:lnTo>
                  <a:lnTo>
                    <a:pt x="388" y="177"/>
                  </a:lnTo>
                  <a:lnTo>
                    <a:pt x="388" y="186"/>
                  </a:lnTo>
                  <a:lnTo>
                    <a:pt x="388" y="207"/>
                  </a:lnTo>
                  <a:lnTo>
                    <a:pt x="388" y="227"/>
                  </a:lnTo>
                  <a:lnTo>
                    <a:pt x="361" y="225"/>
                  </a:lnTo>
                  <a:lnTo>
                    <a:pt x="361" y="227"/>
                  </a:lnTo>
                  <a:lnTo>
                    <a:pt x="359" y="278"/>
                  </a:lnTo>
                  <a:lnTo>
                    <a:pt x="355" y="278"/>
                  </a:lnTo>
                  <a:lnTo>
                    <a:pt x="327" y="276"/>
                  </a:lnTo>
                  <a:lnTo>
                    <a:pt x="327" y="286"/>
                  </a:lnTo>
                  <a:lnTo>
                    <a:pt x="327" y="299"/>
                  </a:lnTo>
                  <a:lnTo>
                    <a:pt x="327" y="307"/>
                  </a:lnTo>
                  <a:lnTo>
                    <a:pt x="327" y="313"/>
                  </a:lnTo>
                  <a:lnTo>
                    <a:pt x="327" y="330"/>
                  </a:lnTo>
                  <a:lnTo>
                    <a:pt x="300" y="328"/>
                  </a:lnTo>
                  <a:lnTo>
                    <a:pt x="298" y="384"/>
                  </a:lnTo>
                  <a:lnTo>
                    <a:pt x="269" y="382"/>
                  </a:lnTo>
                  <a:lnTo>
                    <a:pt x="244" y="380"/>
                  </a:lnTo>
                  <a:lnTo>
                    <a:pt x="244" y="367"/>
                  </a:lnTo>
                  <a:lnTo>
                    <a:pt x="233" y="365"/>
                  </a:lnTo>
                  <a:lnTo>
                    <a:pt x="233" y="351"/>
                  </a:lnTo>
                  <a:lnTo>
                    <a:pt x="202" y="351"/>
                  </a:lnTo>
                  <a:lnTo>
                    <a:pt x="190" y="349"/>
                  </a:lnTo>
                  <a:lnTo>
                    <a:pt x="181" y="349"/>
                  </a:lnTo>
                  <a:lnTo>
                    <a:pt x="177" y="349"/>
                  </a:lnTo>
                  <a:lnTo>
                    <a:pt x="175" y="349"/>
                  </a:lnTo>
                  <a:lnTo>
                    <a:pt x="173" y="349"/>
                  </a:lnTo>
                  <a:lnTo>
                    <a:pt x="171" y="349"/>
                  </a:lnTo>
                  <a:lnTo>
                    <a:pt x="169" y="349"/>
                  </a:lnTo>
                  <a:lnTo>
                    <a:pt x="165" y="349"/>
                  </a:lnTo>
                  <a:lnTo>
                    <a:pt x="163" y="348"/>
                  </a:lnTo>
                  <a:lnTo>
                    <a:pt x="154" y="348"/>
                  </a:lnTo>
                  <a:lnTo>
                    <a:pt x="150" y="348"/>
                  </a:lnTo>
                  <a:lnTo>
                    <a:pt x="146" y="348"/>
                  </a:lnTo>
                  <a:lnTo>
                    <a:pt x="144" y="348"/>
                  </a:lnTo>
                  <a:lnTo>
                    <a:pt x="140" y="348"/>
                  </a:lnTo>
                  <a:lnTo>
                    <a:pt x="137" y="348"/>
                  </a:lnTo>
                  <a:lnTo>
                    <a:pt x="133" y="348"/>
                  </a:lnTo>
                  <a:lnTo>
                    <a:pt x="131" y="348"/>
                  </a:lnTo>
                  <a:lnTo>
                    <a:pt x="129" y="346"/>
                  </a:lnTo>
                  <a:lnTo>
                    <a:pt x="127" y="346"/>
                  </a:lnTo>
                  <a:lnTo>
                    <a:pt x="123" y="346"/>
                  </a:lnTo>
                  <a:lnTo>
                    <a:pt x="108" y="346"/>
                  </a:lnTo>
                  <a:lnTo>
                    <a:pt x="104" y="346"/>
                  </a:lnTo>
                  <a:lnTo>
                    <a:pt x="83" y="346"/>
                  </a:lnTo>
                  <a:lnTo>
                    <a:pt x="83" y="332"/>
                  </a:lnTo>
                  <a:lnTo>
                    <a:pt x="81" y="332"/>
                  </a:lnTo>
                  <a:lnTo>
                    <a:pt x="66" y="332"/>
                  </a:lnTo>
                  <a:lnTo>
                    <a:pt x="62" y="332"/>
                  </a:lnTo>
                  <a:lnTo>
                    <a:pt x="44" y="332"/>
                  </a:lnTo>
                  <a:lnTo>
                    <a:pt x="37" y="332"/>
                  </a:lnTo>
                  <a:lnTo>
                    <a:pt x="29" y="330"/>
                  </a:lnTo>
                  <a:lnTo>
                    <a:pt x="27" y="330"/>
                  </a:lnTo>
                  <a:lnTo>
                    <a:pt x="18" y="330"/>
                  </a:lnTo>
                  <a:lnTo>
                    <a:pt x="16" y="330"/>
                  </a:lnTo>
                  <a:lnTo>
                    <a:pt x="0" y="330"/>
                  </a:lnTo>
                  <a:lnTo>
                    <a:pt x="2" y="313"/>
                  </a:lnTo>
                  <a:lnTo>
                    <a:pt x="2" y="309"/>
                  </a:lnTo>
                  <a:lnTo>
                    <a:pt x="2" y="273"/>
                  </a:lnTo>
                  <a:lnTo>
                    <a:pt x="29" y="275"/>
                  </a:lnTo>
                  <a:lnTo>
                    <a:pt x="31" y="275"/>
                  </a:lnTo>
                  <a:lnTo>
                    <a:pt x="60" y="275"/>
                  </a:lnTo>
                  <a:lnTo>
                    <a:pt x="62" y="190"/>
                  </a:lnTo>
                  <a:lnTo>
                    <a:pt x="42" y="190"/>
                  </a:lnTo>
                  <a:lnTo>
                    <a:pt x="42" y="177"/>
                  </a:lnTo>
                  <a:lnTo>
                    <a:pt x="37" y="177"/>
                  </a:lnTo>
                  <a:lnTo>
                    <a:pt x="41" y="73"/>
                  </a:lnTo>
                  <a:lnTo>
                    <a:pt x="71" y="73"/>
                  </a:lnTo>
                  <a:lnTo>
                    <a:pt x="77" y="73"/>
                  </a:lnTo>
                  <a:lnTo>
                    <a:pt x="92" y="75"/>
                  </a:lnTo>
                  <a:lnTo>
                    <a:pt x="94" y="73"/>
                  </a:lnTo>
                  <a:lnTo>
                    <a:pt x="94" y="63"/>
                  </a:lnTo>
                  <a:lnTo>
                    <a:pt x="94" y="56"/>
                  </a:lnTo>
                  <a:lnTo>
                    <a:pt x="94" y="46"/>
                  </a:lnTo>
                  <a:lnTo>
                    <a:pt x="154" y="50"/>
                  </a:lnTo>
                  <a:lnTo>
                    <a:pt x="154" y="59"/>
                  </a:lnTo>
                  <a:lnTo>
                    <a:pt x="160" y="59"/>
                  </a:lnTo>
                  <a:lnTo>
                    <a:pt x="158" y="79"/>
                  </a:lnTo>
                  <a:lnTo>
                    <a:pt x="167" y="79"/>
                  </a:lnTo>
                  <a:lnTo>
                    <a:pt x="177" y="79"/>
                  </a:lnTo>
                  <a:lnTo>
                    <a:pt x="187" y="79"/>
                  </a:lnTo>
                  <a:lnTo>
                    <a:pt x="187" y="65"/>
                  </a:lnTo>
                  <a:lnTo>
                    <a:pt x="200" y="67"/>
                  </a:lnTo>
                  <a:lnTo>
                    <a:pt x="202" y="52"/>
                  </a:lnTo>
                  <a:lnTo>
                    <a:pt x="227" y="54"/>
                  </a:lnTo>
                  <a:lnTo>
                    <a:pt x="229" y="27"/>
                  </a:lnTo>
                  <a:lnTo>
                    <a:pt x="238" y="29"/>
                  </a:lnTo>
                  <a:lnTo>
                    <a:pt x="244" y="29"/>
                  </a:lnTo>
                  <a:lnTo>
                    <a:pt x="244" y="19"/>
                  </a:lnTo>
                  <a:lnTo>
                    <a:pt x="244" y="0"/>
                  </a:lnTo>
                  <a:lnTo>
                    <a:pt x="258" y="2"/>
                  </a:lnTo>
                  <a:lnTo>
                    <a:pt x="284" y="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81609" tIns="40781" rIns="81609" bIns="40781" anchor="t" anchorCtr="0">
              <a:noAutofit/>
            </a:bodyPr>
            <a:lstStyle/>
            <a:p>
              <a:pPr>
                <a:buClr>
                  <a:srgbClr val="000000"/>
                </a:buClr>
                <a:buSzPts val="1700"/>
              </a:pPr>
              <a:endParaRPr sz="32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90" name="Shape 1190"/>
            <p:cNvSpPr/>
            <p:nvPr/>
          </p:nvSpPr>
          <p:spPr>
            <a:xfrm>
              <a:off x="2732088" y="4184650"/>
              <a:ext cx="658811" cy="609600"/>
            </a:xfrm>
            <a:custGeom>
              <a:avLst/>
              <a:gdLst/>
              <a:ahLst/>
              <a:cxnLst/>
              <a:rect l="0" t="0" r="0" b="0"/>
              <a:pathLst>
                <a:path w="415" h="384" extrusionOk="0">
                  <a:moveTo>
                    <a:pt x="284" y="2"/>
                  </a:moveTo>
                  <a:lnTo>
                    <a:pt x="284" y="4"/>
                  </a:lnTo>
                  <a:lnTo>
                    <a:pt x="284" y="6"/>
                  </a:lnTo>
                  <a:lnTo>
                    <a:pt x="284" y="10"/>
                  </a:lnTo>
                  <a:lnTo>
                    <a:pt x="284" y="13"/>
                  </a:lnTo>
                  <a:lnTo>
                    <a:pt x="284" y="15"/>
                  </a:lnTo>
                  <a:lnTo>
                    <a:pt x="284" y="31"/>
                  </a:lnTo>
                  <a:lnTo>
                    <a:pt x="284" y="36"/>
                  </a:lnTo>
                  <a:lnTo>
                    <a:pt x="283" y="40"/>
                  </a:lnTo>
                  <a:lnTo>
                    <a:pt x="283" y="42"/>
                  </a:lnTo>
                  <a:lnTo>
                    <a:pt x="283" y="44"/>
                  </a:lnTo>
                  <a:lnTo>
                    <a:pt x="283" y="46"/>
                  </a:lnTo>
                  <a:lnTo>
                    <a:pt x="283" y="50"/>
                  </a:lnTo>
                  <a:lnTo>
                    <a:pt x="283" y="58"/>
                  </a:lnTo>
                  <a:lnTo>
                    <a:pt x="296" y="58"/>
                  </a:lnTo>
                  <a:lnTo>
                    <a:pt x="298" y="58"/>
                  </a:lnTo>
                  <a:lnTo>
                    <a:pt x="311" y="58"/>
                  </a:lnTo>
                  <a:lnTo>
                    <a:pt x="319" y="58"/>
                  </a:lnTo>
                  <a:lnTo>
                    <a:pt x="319" y="86"/>
                  </a:lnTo>
                  <a:lnTo>
                    <a:pt x="336" y="86"/>
                  </a:lnTo>
                  <a:lnTo>
                    <a:pt x="336" y="88"/>
                  </a:lnTo>
                  <a:lnTo>
                    <a:pt x="336" y="92"/>
                  </a:lnTo>
                  <a:lnTo>
                    <a:pt x="334" y="113"/>
                  </a:lnTo>
                  <a:lnTo>
                    <a:pt x="348" y="113"/>
                  </a:lnTo>
                  <a:lnTo>
                    <a:pt x="348" y="129"/>
                  </a:lnTo>
                  <a:lnTo>
                    <a:pt x="361" y="129"/>
                  </a:lnTo>
                  <a:lnTo>
                    <a:pt x="361" y="142"/>
                  </a:lnTo>
                  <a:lnTo>
                    <a:pt x="388" y="144"/>
                  </a:lnTo>
                  <a:lnTo>
                    <a:pt x="388" y="159"/>
                  </a:lnTo>
                  <a:lnTo>
                    <a:pt x="402" y="159"/>
                  </a:lnTo>
                  <a:lnTo>
                    <a:pt x="402" y="148"/>
                  </a:lnTo>
                  <a:lnTo>
                    <a:pt x="415" y="148"/>
                  </a:lnTo>
                  <a:lnTo>
                    <a:pt x="415" y="150"/>
                  </a:lnTo>
                  <a:lnTo>
                    <a:pt x="415" y="173"/>
                  </a:lnTo>
                  <a:lnTo>
                    <a:pt x="409" y="173"/>
                  </a:lnTo>
                  <a:lnTo>
                    <a:pt x="402" y="171"/>
                  </a:lnTo>
                  <a:lnTo>
                    <a:pt x="400" y="171"/>
                  </a:lnTo>
                  <a:lnTo>
                    <a:pt x="388" y="171"/>
                  </a:lnTo>
                  <a:lnTo>
                    <a:pt x="388" y="177"/>
                  </a:lnTo>
                  <a:lnTo>
                    <a:pt x="388" y="186"/>
                  </a:lnTo>
                  <a:lnTo>
                    <a:pt x="388" y="207"/>
                  </a:lnTo>
                  <a:lnTo>
                    <a:pt x="388" y="227"/>
                  </a:lnTo>
                  <a:lnTo>
                    <a:pt x="361" y="225"/>
                  </a:lnTo>
                  <a:lnTo>
                    <a:pt x="361" y="227"/>
                  </a:lnTo>
                  <a:lnTo>
                    <a:pt x="359" y="278"/>
                  </a:lnTo>
                  <a:lnTo>
                    <a:pt x="355" y="278"/>
                  </a:lnTo>
                  <a:lnTo>
                    <a:pt x="327" y="276"/>
                  </a:lnTo>
                  <a:lnTo>
                    <a:pt x="327" y="286"/>
                  </a:lnTo>
                  <a:lnTo>
                    <a:pt x="327" y="299"/>
                  </a:lnTo>
                  <a:lnTo>
                    <a:pt x="327" y="307"/>
                  </a:lnTo>
                  <a:lnTo>
                    <a:pt x="327" y="313"/>
                  </a:lnTo>
                  <a:lnTo>
                    <a:pt x="327" y="330"/>
                  </a:lnTo>
                  <a:lnTo>
                    <a:pt x="300" y="328"/>
                  </a:lnTo>
                  <a:lnTo>
                    <a:pt x="298" y="384"/>
                  </a:lnTo>
                  <a:lnTo>
                    <a:pt x="269" y="382"/>
                  </a:lnTo>
                  <a:lnTo>
                    <a:pt x="244" y="380"/>
                  </a:lnTo>
                  <a:lnTo>
                    <a:pt x="244" y="367"/>
                  </a:lnTo>
                  <a:lnTo>
                    <a:pt x="233" y="365"/>
                  </a:lnTo>
                  <a:lnTo>
                    <a:pt x="233" y="351"/>
                  </a:lnTo>
                  <a:lnTo>
                    <a:pt x="202" y="351"/>
                  </a:lnTo>
                  <a:lnTo>
                    <a:pt x="190" y="349"/>
                  </a:lnTo>
                  <a:lnTo>
                    <a:pt x="181" y="349"/>
                  </a:lnTo>
                  <a:lnTo>
                    <a:pt x="177" y="349"/>
                  </a:lnTo>
                  <a:lnTo>
                    <a:pt x="175" y="349"/>
                  </a:lnTo>
                  <a:lnTo>
                    <a:pt x="173" y="349"/>
                  </a:lnTo>
                  <a:lnTo>
                    <a:pt x="171" y="349"/>
                  </a:lnTo>
                  <a:lnTo>
                    <a:pt x="169" y="349"/>
                  </a:lnTo>
                  <a:lnTo>
                    <a:pt x="165" y="349"/>
                  </a:lnTo>
                  <a:lnTo>
                    <a:pt x="163" y="348"/>
                  </a:lnTo>
                  <a:lnTo>
                    <a:pt x="154" y="348"/>
                  </a:lnTo>
                  <a:lnTo>
                    <a:pt x="150" y="348"/>
                  </a:lnTo>
                  <a:lnTo>
                    <a:pt x="146" y="348"/>
                  </a:lnTo>
                  <a:lnTo>
                    <a:pt x="144" y="348"/>
                  </a:lnTo>
                  <a:lnTo>
                    <a:pt x="140" y="348"/>
                  </a:lnTo>
                  <a:lnTo>
                    <a:pt x="137" y="348"/>
                  </a:lnTo>
                  <a:lnTo>
                    <a:pt x="133" y="348"/>
                  </a:lnTo>
                  <a:lnTo>
                    <a:pt x="131" y="348"/>
                  </a:lnTo>
                  <a:lnTo>
                    <a:pt x="129" y="346"/>
                  </a:lnTo>
                  <a:lnTo>
                    <a:pt x="127" y="346"/>
                  </a:lnTo>
                  <a:lnTo>
                    <a:pt x="123" y="346"/>
                  </a:lnTo>
                  <a:lnTo>
                    <a:pt x="108" y="346"/>
                  </a:lnTo>
                  <a:lnTo>
                    <a:pt x="104" y="346"/>
                  </a:lnTo>
                  <a:lnTo>
                    <a:pt x="83" y="346"/>
                  </a:lnTo>
                  <a:lnTo>
                    <a:pt x="83" y="332"/>
                  </a:lnTo>
                  <a:lnTo>
                    <a:pt x="81" y="332"/>
                  </a:lnTo>
                  <a:lnTo>
                    <a:pt x="66" y="332"/>
                  </a:lnTo>
                  <a:lnTo>
                    <a:pt x="62" y="332"/>
                  </a:lnTo>
                  <a:lnTo>
                    <a:pt x="44" y="332"/>
                  </a:lnTo>
                  <a:lnTo>
                    <a:pt x="37" y="332"/>
                  </a:lnTo>
                  <a:lnTo>
                    <a:pt x="29" y="330"/>
                  </a:lnTo>
                  <a:lnTo>
                    <a:pt x="27" y="330"/>
                  </a:lnTo>
                  <a:lnTo>
                    <a:pt x="18" y="330"/>
                  </a:lnTo>
                  <a:lnTo>
                    <a:pt x="16" y="330"/>
                  </a:lnTo>
                  <a:lnTo>
                    <a:pt x="0" y="330"/>
                  </a:lnTo>
                  <a:lnTo>
                    <a:pt x="2" y="313"/>
                  </a:lnTo>
                  <a:lnTo>
                    <a:pt x="2" y="309"/>
                  </a:lnTo>
                  <a:lnTo>
                    <a:pt x="2" y="273"/>
                  </a:lnTo>
                  <a:lnTo>
                    <a:pt x="29" y="275"/>
                  </a:lnTo>
                  <a:lnTo>
                    <a:pt x="31" y="275"/>
                  </a:lnTo>
                  <a:lnTo>
                    <a:pt x="60" y="275"/>
                  </a:lnTo>
                  <a:lnTo>
                    <a:pt x="62" y="190"/>
                  </a:lnTo>
                  <a:lnTo>
                    <a:pt x="42" y="190"/>
                  </a:lnTo>
                  <a:lnTo>
                    <a:pt x="42" y="177"/>
                  </a:lnTo>
                  <a:lnTo>
                    <a:pt x="37" y="177"/>
                  </a:lnTo>
                  <a:lnTo>
                    <a:pt x="41" y="73"/>
                  </a:lnTo>
                  <a:lnTo>
                    <a:pt x="71" y="73"/>
                  </a:lnTo>
                  <a:lnTo>
                    <a:pt x="77" y="73"/>
                  </a:lnTo>
                  <a:lnTo>
                    <a:pt x="92" y="75"/>
                  </a:lnTo>
                  <a:lnTo>
                    <a:pt x="94" y="73"/>
                  </a:lnTo>
                  <a:lnTo>
                    <a:pt x="94" y="63"/>
                  </a:lnTo>
                  <a:lnTo>
                    <a:pt x="94" y="56"/>
                  </a:lnTo>
                  <a:lnTo>
                    <a:pt x="94" y="46"/>
                  </a:lnTo>
                  <a:lnTo>
                    <a:pt x="154" y="50"/>
                  </a:lnTo>
                  <a:lnTo>
                    <a:pt x="154" y="59"/>
                  </a:lnTo>
                  <a:lnTo>
                    <a:pt x="160" y="59"/>
                  </a:lnTo>
                  <a:lnTo>
                    <a:pt x="158" y="79"/>
                  </a:lnTo>
                  <a:lnTo>
                    <a:pt x="167" y="79"/>
                  </a:lnTo>
                  <a:lnTo>
                    <a:pt x="177" y="79"/>
                  </a:lnTo>
                  <a:lnTo>
                    <a:pt x="187" y="79"/>
                  </a:lnTo>
                  <a:lnTo>
                    <a:pt x="187" y="65"/>
                  </a:lnTo>
                  <a:lnTo>
                    <a:pt x="200" y="67"/>
                  </a:lnTo>
                  <a:lnTo>
                    <a:pt x="202" y="52"/>
                  </a:lnTo>
                  <a:lnTo>
                    <a:pt x="227" y="54"/>
                  </a:lnTo>
                  <a:lnTo>
                    <a:pt x="229" y="27"/>
                  </a:lnTo>
                  <a:lnTo>
                    <a:pt x="238" y="29"/>
                  </a:lnTo>
                  <a:lnTo>
                    <a:pt x="244" y="29"/>
                  </a:lnTo>
                  <a:lnTo>
                    <a:pt x="244" y="19"/>
                  </a:lnTo>
                  <a:lnTo>
                    <a:pt x="244" y="0"/>
                  </a:lnTo>
                  <a:lnTo>
                    <a:pt x="258" y="2"/>
                  </a:lnTo>
                  <a:lnTo>
                    <a:pt x="284" y="2"/>
                  </a:lnTo>
                </a:path>
              </a:pathLst>
            </a:custGeom>
            <a:solidFill>
              <a:schemeClr val="lt1"/>
            </a:solidFill>
            <a:ln w="9525" cap="sq" cmpd="sng">
              <a:solidFill>
                <a:srgbClr val="000000"/>
              </a:solidFill>
              <a:prstDash val="solid"/>
              <a:miter lim="8000"/>
              <a:headEnd type="none" w="sm" len="sm"/>
              <a:tailEnd type="none" w="sm" len="sm"/>
            </a:ln>
          </p:spPr>
          <p:txBody>
            <a:bodyPr spcFirstLastPara="1" wrap="square" lIns="81609" tIns="40781" rIns="81609" bIns="40781" anchor="t" anchorCtr="0">
              <a:noAutofit/>
            </a:bodyPr>
            <a:lstStyle/>
            <a:p>
              <a:pPr>
                <a:buClr>
                  <a:srgbClr val="000000"/>
                </a:buClr>
                <a:buSzPts val="1700"/>
              </a:pPr>
              <a:endParaRPr sz="32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91" name="Shape 1191"/>
            <p:cNvSpPr/>
            <p:nvPr/>
          </p:nvSpPr>
          <p:spPr>
            <a:xfrm>
              <a:off x="2503488" y="4702175"/>
              <a:ext cx="655636" cy="442913"/>
            </a:xfrm>
            <a:custGeom>
              <a:avLst/>
              <a:gdLst/>
              <a:ahLst/>
              <a:cxnLst/>
              <a:rect l="0" t="0" r="0" b="0"/>
              <a:pathLst>
                <a:path w="413" h="279" extrusionOk="0">
                  <a:moveTo>
                    <a:pt x="144" y="4"/>
                  </a:moveTo>
                  <a:lnTo>
                    <a:pt x="160" y="4"/>
                  </a:lnTo>
                  <a:lnTo>
                    <a:pt x="162" y="4"/>
                  </a:lnTo>
                  <a:lnTo>
                    <a:pt x="171" y="4"/>
                  </a:lnTo>
                  <a:lnTo>
                    <a:pt x="173" y="4"/>
                  </a:lnTo>
                  <a:lnTo>
                    <a:pt x="181" y="6"/>
                  </a:lnTo>
                  <a:lnTo>
                    <a:pt x="188" y="6"/>
                  </a:lnTo>
                  <a:lnTo>
                    <a:pt x="206" y="6"/>
                  </a:lnTo>
                  <a:lnTo>
                    <a:pt x="210" y="6"/>
                  </a:lnTo>
                  <a:lnTo>
                    <a:pt x="225" y="6"/>
                  </a:lnTo>
                  <a:lnTo>
                    <a:pt x="227" y="6"/>
                  </a:lnTo>
                  <a:lnTo>
                    <a:pt x="227" y="20"/>
                  </a:lnTo>
                  <a:lnTo>
                    <a:pt x="248" y="20"/>
                  </a:lnTo>
                  <a:lnTo>
                    <a:pt x="252" y="20"/>
                  </a:lnTo>
                  <a:lnTo>
                    <a:pt x="267" y="20"/>
                  </a:lnTo>
                  <a:lnTo>
                    <a:pt x="271" y="20"/>
                  </a:lnTo>
                  <a:lnTo>
                    <a:pt x="273" y="20"/>
                  </a:lnTo>
                  <a:lnTo>
                    <a:pt x="275" y="22"/>
                  </a:lnTo>
                  <a:lnTo>
                    <a:pt x="277" y="22"/>
                  </a:lnTo>
                  <a:lnTo>
                    <a:pt x="281" y="22"/>
                  </a:lnTo>
                  <a:lnTo>
                    <a:pt x="284" y="22"/>
                  </a:lnTo>
                  <a:lnTo>
                    <a:pt x="288" y="22"/>
                  </a:lnTo>
                  <a:lnTo>
                    <a:pt x="290" y="22"/>
                  </a:lnTo>
                  <a:lnTo>
                    <a:pt x="294" y="22"/>
                  </a:lnTo>
                  <a:lnTo>
                    <a:pt x="298" y="22"/>
                  </a:lnTo>
                  <a:lnTo>
                    <a:pt x="307" y="22"/>
                  </a:lnTo>
                  <a:lnTo>
                    <a:pt x="309" y="23"/>
                  </a:lnTo>
                  <a:lnTo>
                    <a:pt x="313" y="23"/>
                  </a:lnTo>
                  <a:lnTo>
                    <a:pt x="315" y="23"/>
                  </a:lnTo>
                  <a:lnTo>
                    <a:pt x="317" y="23"/>
                  </a:lnTo>
                  <a:lnTo>
                    <a:pt x="319" y="23"/>
                  </a:lnTo>
                  <a:lnTo>
                    <a:pt x="321" y="23"/>
                  </a:lnTo>
                  <a:lnTo>
                    <a:pt x="325" y="23"/>
                  </a:lnTo>
                  <a:lnTo>
                    <a:pt x="334" y="23"/>
                  </a:lnTo>
                  <a:lnTo>
                    <a:pt x="346" y="25"/>
                  </a:lnTo>
                  <a:lnTo>
                    <a:pt x="377" y="25"/>
                  </a:lnTo>
                  <a:lnTo>
                    <a:pt x="377" y="39"/>
                  </a:lnTo>
                  <a:lnTo>
                    <a:pt x="388" y="41"/>
                  </a:lnTo>
                  <a:lnTo>
                    <a:pt x="388" y="54"/>
                  </a:lnTo>
                  <a:lnTo>
                    <a:pt x="413" y="56"/>
                  </a:lnTo>
                  <a:lnTo>
                    <a:pt x="411" y="121"/>
                  </a:lnTo>
                  <a:lnTo>
                    <a:pt x="400" y="121"/>
                  </a:lnTo>
                  <a:lnTo>
                    <a:pt x="398" y="131"/>
                  </a:lnTo>
                  <a:lnTo>
                    <a:pt x="398" y="133"/>
                  </a:lnTo>
                  <a:lnTo>
                    <a:pt x="398" y="137"/>
                  </a:lnTo>
                  <a:lnTo>
                    <a:pt x="384" y="135"/>
                  </a:lnTo>
                  <a:lnTo>
                    <a:pt x="384" y="150"/>
                  </a:lnTo>
                  <a:lnTo>
                    <a:pt x="398" y="150"/>
                  </a:lnTo>
                  <a:lnTo>
                    <a:pt x="398" y="164"/>
                  </a:lnTo>
                  <a:lnTo>
                    <a:pt x="384" y="164"/>
                  </a:lnTo>
                  <a:lnTo>
                    <a:pt x="380" y="164"/>
                  </a:lnTo>
                  <a:lnTo>
                    <a:pt x="379" y="219"/>
                  </a:lnTo>
                  <a:lnTo>
                    <a:pt x="377" y="256"/>
                  </a:lnTo>
                  <a:lnTo>
                    <a:pt x="375" y="273"/>
                  </a:lnTo>
                  <a:lnTo>
                    <a:pt x="354" y="273"/>
                  </a:lnTo>
                  <a:lnTo>
                    <a:pt x="321" y="271"/>
                  </a:lnTo>
                  <a:lnTo>
                    <a:pt x="319" y="271"/>
                  </a:lnTo>
                  <a:lnTo>
                    <a:pt x="298" y="269"/>
                  </a:lnTo>
                  <a:lnTo>
                    <a:pt x="288" y="269"/>
                  </a:lnTo>
                  <a:lnTo>
                    <a:pt x="267" y="269"/>
                  </a:lnTo>
                  <a:lnTo>
                    <a:pt x="233" y="267"/>
                  </a:lnTo>
                  <a:lnTo>
                    <a:pt x="215" y="267"/>
                  </a:lnTo>
                  <a:lnTo>
                    <a:pt x="215" y="269"/>
                  </a:lnTo>
                  <a:lnTo>
                    <a:pt x="215" y="279"/>
                  </a:lnTo>
                  <a:lnTo>
                    <a:pt x="202" y="279"/>
                  </a:lnTo>
                  <a:lnTo>
                    <a:pt x="200" y="279"/>
                  </a:lnTo>
                  <a:lnTo>
                    <a:pt x="198" y="279"/>
                  </a:lnTo>
                  <a:lnTo>
                    <a:pt x="196" y="279"/>
                  </a:lnTo>
                  <a:lnTo>
                    <a:pt x="194" y="277"/>
                  </a:lnTo>
                  <a:lnTo>
                    <a:pt x="192" y="277"/>
                  </a:lnTo>
                  <a:lnTo>
                    <a:pt x="190" y="277"/>
                  </a:lnTo>
                  <a:lnTo>
                    <a:pt x="186" y="277"/>
                  </a:lnTo>
                  <a:lnTo>
                    <a:pt x="171" y="277"/>
                  </a:lnTo>
                  <a:lnTo>
                    <a:pt x="163" y="275"/>
                  </a:lnTo>
                  <a:lnTo>
                    <a:pt x="162" y="275"/>
                  </a:lnTo>
                  <a:lnTo>
                    <a:pt x="160" y="275"/>
                  </a:lnTo>
                  <a:lnTo>
                    <a:pt x="156" y="275"/>
                  </a:lnTo>
                  <a:lnTo>
                    <a:pt x="152" y="275"/>
                  </a:lnTo>
                  <a:lnTo>
                    <a:pt x="142" y="275"/>
                  </a:lnTo>
                  <a:lnTo>
                    <a:pt x="135" y="273"/>
                  </a:lnTo>
                  <a:lnTo>
                    <a:pt x="135" y="260"/>
                  </a:lnTo>
                  <a:lnTo>
                    <a:pt x="108" y="258"/>
                  </a:lnTo>
                  <a:lnTo>
                    <a:pt x="108" y="271"/>
                  </a:lnTo>
                  <a:lnTo>
                    <a:pt x="106" y="271"/>
                  </a:lnTo>
                  <a:lnTo>
                    <a:pt x="102" y="271"/>
                  </a:lnTo>
                  <a:lnTo>
                    <a:pt x="100" y="271"/>
                  </a:lnTo>
                  <a:lnTo>
                    <a:pt x="92" y="271"/>
                  </a:lnTo>
                  <a:lnTo>
                    <a:pt x="89" y="269"/>
                  </a:lnTo>
                  <a:lnTo>
                    <a:pt x="54" y="267"/>
                  </a:lnTo>
                  <a:lnTo>
                    <a:pt x="52" y="267"/>
                  </a:lnTo>
                  <a:lnTo>
                    <a:pt x="46" y="265"/>
                  </a:lnTo>
                  <a:lnTo>
                    <a:pt x="14" y="265"/>
                  </a:lnTo>
                  <a:lnTo>
                    <a:pt x="14" y="254"/>
                  </a:lnTo>
                  <a:lnTo>
                    <a:pt x="0" y="254"/>
                  </a:lnTo>
                  <a:lnTo>
                    <a:pt x="0" y="240"/>
                  </a:lnTo>
                  <a:lnTo>
                    <a:pt x="31" y="240"/>
                  </a:lnTo>
                  <a:lnTo>
                    <a:pt x="31" y="225"/>
                  </a:lnTo>
                  <a:lnTo>
                    <a:pt x="31" y="210"/>
                  </a:lnTo>
                  <a:lnTo>
                    <a:pt x="31" y="202"/>
                  </a:lnTo>
                  <a:lnTo>
                    <a:pt x="31" y="200"/>
                  </a:lnTo>
                  <a:lnTo>
                    <a:pt x="31" y="187"/>
                  </a:lnTo>
                  <a:lnTo>
                    <a:pt x="33" y="173"/>
                  </a:lnTo>
                  <a:lnTo>
                    <a:pt x="21" y="173"/>
                  </a:lnTo>
                  <a:lnTo>
                    <a:pt x="21" y="167"/>
                  </a:lnTo>
                  <a:lnTo>
                    <a:pt x="23" y="154"/>
                  </a:lnTo>
                  <a:lnTo>
                    <a:pt x="27" y="144"/>
                  </a:lnTo>
                  <a:lnTo>
                    <a:pt x="42" y="144"/>
                  </a:lnTo>
                  <a:lnTo>
                    <a:pt x="44" y="133"/>
                  </a:lnTo>
                  <a:lnTo>
                    <a:pt x="60" y="133"/>
                  </a:lnTo>
                  <a:lnTo>
                    <a:pt x="60" y="121"/>
                  </a:lnTo>
                  <a:lnTo>
                    <a:pt x="52" y="119"/>
                  </a:lnTo>
                  <a:lnTo>
                    <a:pt x="44" y="119"/>
                  </a:lnTo>
                  <a:lnTo>
                    <a:pt x="46" y="75"/>
                  </a:lnTo>
                  <a:lnTo>
                    <a:pt x="62" y="75"/>
                  </a:lnTo>
                  <a:lnTo>
                    <a:pt x="64" y="22"/>
                  </a:lnTo>
                  <a:lnTo>
                    <a:pt x="90" y="23"/>
                  </a:lnTo>
                  <a:lnTo>
                    <a:pt x="90" y="10"/>
                  </a:lnTo>
                  <a:lnTo>
                    <a:pt x="102" y="12"/>
                  </a:lnTo>
                  <a:lnTo>
                    <a:pt x="102" y="0"/>
                  </a:lnTo>
                  <a:lnTo>
                    <a:pt x="144" y="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81609" tIns="40781" rIns="81609" bIns="40781" anchor="t" anchorCtr="0">
              <a:noAutofit/>
            </a:bodyPr>
            <a:lstStyle/>
            <a:p>
              <a:pPr>
                <a:buClr>
                  <a:srgbClr val="000000"/>
                </a:buClr>
                <a:buSzPts val="1700"/>
              </a:pPr>
              <a:endParaRPr sz="32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92" name="Shape 1192"/>
            <p:cNvSpPr/>
            <p:nvPr/>
          </p:nvSpPr>
          <p:spPr>
            <a:xfrm>
              <a:off x="2503488" y="4702175"/>
              <a:ext cx="655636" cy="442913"/>
            </a:xfrm>
            <a:custGeom>
              <a:avLst/>
              <a:gdLst/>
              <a:ahLst/>
              <a:cxnLst/>
              <a:rect l="0" t="0" r="0" b="0"/>
              <a:pathLst>
                <a:path w="413" h="279" extrusionOk="0">
                  <a:moveTo>
                    <a:pt x="152" y="4"/>
                  </a:moveTo>
                  <a:lnTo>
                    <a:pt x="160" y="4"/>
                  </a:lnTo>
                  <a:lnTo>
                    <a:pt x="162" y="4"/>
                  </a:lnTo>
                  <a:lnTo>
                    <a:pt x="171" y="4"/>
                  </a:lnTo>
                  <a:lnTo>
                    <a:pt x="173" y="4"/>
                  </a:lnTo>
                  <a:lnTo>
                    <a:pt x="181" y="6"/>
                  </a:lnTo>
                  <a:lnTo>
                    <a:pt x="188" y="6"/>
                  </a:lnTo>
                  <a:lnTo>
                    <a:pt x="206" y="6"/>
                  </a:lnTo>
                  <a:lnTo>
                    <a:pt x="210" y="6"/>
                  </a:lnTo>
                  <a:lnTo>
                    <a:pt x="225" y="6"/>
                  </a:lnTo>
                  <a:lnTo>
                    <a:pt x="227" y="6"/>
                  </a:lnTo>
                  <a:lnTo>
                    <a:pt x="227" y="20"/>
                  </a:lnTo>
                  <a:lnTo>
                    <a:pt x="248" y="20"/>
                  </a:lnTo>
                  <a:lnTo>
                    <a:pt x="252" y="20"/>
                  </a:lnTo>
                  <a:lnTo>
                    <a:pt x="267" y="20"/>
                  </a:lnTo>
                  <a:lnTo>
                    <a:pt x="271" y="20"/>
                  </a:lnTo>
                  <a:lnTo>
                    <a:pt x="273" y="20"/>
                  </a:lnTo>
                  <a:lnTo>
                    <a:pt x="275" y="22"/>
                  </a:lnTo>
                  <a:lnTo>
                    <a:pt x="277" y="22"/>
                  </a:lnTo>
                  <a:lnTo>
                    <a:pt x="281" y="22"/>
                  </a:lnTo>
                  <a:lnTo>
                    <a:pt x="284" y="22"/>
                  </a:lnTo>
                  <a:lnTo>
                    <a:pt x="288" y="22"/>
                  </a:lnTo>
                  <a:lnTo>
                    <a:pt x="290" y="22"/>
                  </a:lnTo>
                  <a:lnTo>
                    <a:pt x="294" y="22"/>
                  </a:lnTo>
                  <a:lnTo>
                    <a:pt x="298" y="22"/>
                  </a:lnTo>
                  <a:lnTo>
                    <a:pt x="307" y="22"/>
                  </a:lnTo>
                  <a:lnTo>
                    <a:pt x="309" y="23"/>
                  </a:lnTo>
                  <a:lnTo>
                    <a:pt x="313" y="23"/>
                  </a:lnTo>
                  <a:lnTo>
                    <a:pt x="315" y="23"/>
                  </a:lnTo>
                  <a:lnTo>
                    <a:pt x="317" y="23"/>
                  </a:lnTo>
                  <a:lnTo>
                    <a:pt x="319" y="23"/>
                  </a:lnTo>
                  <a:lnTo>
                    <a:pt x="321" y="23"/>
                  </a:lnTo>
                  <a:lnTo>
                    <a:pt x="325" y="23"/>
                  </a:lnTo>
                  <a:lnTo>
                    <a:pt x="334" y="23"/>
                  </a:lnTo>
                  <a:lnTo>
                    <a:pt x="346" y="25"/>
                  </a:lnTo>
                  <a:lnTo>
                    <a:pt x="377" y="25"/>
                  </a:lnTo>
                  <a:lnTo>
                    <a:pt x="377" y="39"/>
                  </a:lnTo>
                  <a:lnTo>
                    <a:pt x="388" y="41"/>
                  </a:lnTo>
                  <a:lnTo>
                    <a:pt x="388" y="54"/>
                  </a:lnTo>
                  <a:lnTo>
                    <a:pt x="413" y="56"/>
                  </a:lnTo>
                  <a:lnTo>
                    <a:pt x="411" y="121"/>
                  </a:lnTo>
                  <a:lnTo>
                    <a:pt x="400" y="121"/>
                  </a:lnTo>
                  <a:lnTo>
                    <a:pt x="398" y="131"/>
                  </a:lnTo>
                  <a:lnTo>
                    <a:pt x="398" y="133"/>
                  </a:lnTo>
                  <a:lnTo>
                    <a:pt x="398" y="137"/>
                  </a:lnTo>
                  <a:lnTo>
                    <a:pt x="384" y="135"/>
                  </a:lnTo>
                  <a:lnTo>
                    <a:pt x="384" y="150"/>
                  </a:lnTo>
                  <a:lnTo>
                    <a:pt x="398" y="150"/>
                  </a:lnTo>
                  <a:lnTo>
                    <a:pt x="398" y="164"/>
                  </a:lnTo>
                  <a:lnTo>
                    <a:pt x="384" y="164"/>
                  </a:lnTo>
                  <a:lnTo>
                    <a:pt x="380" y="164"/>
                  </a:lnTo>
                  <a:lnTo>
                    <a:pt x="379" y="219"/>
                  </a:lnTo>
                  <a:lnTo>
                    <a:pt x="377" y="256"/>
                  </a:lnTo>
                  <a:lnTo>
                    <a:pt x="375" y="273"/>
                  </a:lnTo>
                  <a:lnTo>
                    <a:pt x="354" y="273"/>
                  </a:lnTo>
                  <a:lnTo>
                    <a:pt x="321" y="271"/>
                  </a:lnTo>
                  <a:lnTo>
                    <a:pt x="319" y="271"/>
                  </a:lnTo>
                  <a:lnTo>
                    <a:pt x="298" y="269"/>
                  </a:lnTo>
                  <a:lnTo>
                    <a:pt x="288" y="269"/>
                  </a:lnTo>
                  <a:lnTo>
                    <a:pt x="267" y="269"/>
                  </a:lnTo>
                  <a:lnTo>
                    <a:pt x="233" y="267"/>
                  </a:lnTo>
                  <a:lnTo>
                    <a:pt x="215" y="267"/>
                  </a:lnTo>
                  <a:lnTo>
                    <a:pt x="215" y="269"/>
                  </a:lnTo>
                  <a:lnTo>
                    <a:pt x="215" y="279"/>
                  </a:lnTo>
                  <a:lnTo>
                    <a:pt x="202" y="279"/>
                  </a:lnTo>
                  <a:lnTo>
                    <a:pt x="200" y="279"/>
                  </a:lnTo>
                  <a:lnTo>
                    <a:pt x="198" y="279"/>
                  </a:lnTo>
                  <a:lnTo>
                    <a:pt x="196" y="279"/>
                  </a:lnTo>
                  <a:lnTo>
                    <a:pt x="194" y="277"/>
                  </a:lnTo>
                  <a:lnTo>
                    <a:pt x="192" y="277"/>
                  </a:lnTo>
                  <a:lnTo>
                    <a:pt x="190" y="277"/>
                  </a:lnTo>
                  <a:lnTo>
                    <a:pt x="186" y="277"/>
                  </a:lnTo>
                  <a:lnTo>
                    <a:pt x="171" y="277"/>
                  </a:lnTo>
                  <a:lnTo>
                    <a:pt x="163" y="275"/>
                  </a:lnTo>
                  <a:lnTo>
                    <a:pt x="162" y="275"/>
                  </a:lnTo>
                  <a:lnTo>
                    <a:pt x="160" y="275"/>
                  </a:lnTo>
                  <a:lnTo>
                    <a:pt x="156" y="275"/>
                  </a:lnTo>
                  <a:lnTo>
                    <a:pt x="152" y="275"/>
                  </a:lnTo>
                  <a:lnTo>
                    <a:pt x="142" y="275"/>
                  </a:lnTo>
                  <a:lnTo>
                    <a:pt x="135" y="273"/>
                  </a:lnTo>
                  <a:lnTo>
                    <a:pt x="135" y="260"/>
                  </a:lnTo>
                  <a:lnTo>
                    <a:pt x="108" y="258"/>
                  </a:lnTo>
                  <a:lnTo>
                    <a:pt x="108" y="271"/>
                  </a:lnTo>
                  <a:lnTo>
                    <a:pt x="106" y="271"/>
                  </a:lnTo>
                  <a:lnTo>
                    <a:pt x="102" y="271"/>
                  </a:lnTo>
                  <a:lnTo>
                    <a:pt x="100" y="271"/>
                  </a:lnTo>
                  <a:lnTo>
                    <a:pt x="92" y="271"/>
                  </a:lnTo>
                  <a:lnTo>
                    <a:pt x="89" y="269"/>
                  </a:lnTo>
                  <a:lnTo>
                    <a:pt x="54" y="267"/>
                  </a:lnTo>
                  <a:lnTo>
                    <a:pt x="52" y="267"/>
                  </a:lnTo>
                  <a:lnTo>
                    <a:pt x="46" y="265"/>
                  </a:lnTo>
                  <a:lnTo>
                    <a:pt x="14" y="265"/>
                  </a:lnTo>
                  <a:lnTo>
                    <a:pt x="14" y="254"/>
                  </a:lnTo>
                  <a:lnTo>
                    <a:pt x="0" y="254"/>
                  </a:lnTo>
                  <a:lnTo>
                    <a:pt x="0" y="240"/>
                  </a:lnTo>
                  <a:lnTo>
                    <a:pt x="31" y="240"/>
                  </a:lnTo>
                  <a:lnTo>
                    <a:pt x="31" y="225"/>
                  </a:lnTo>
                  <a:lnTo>
                    <a:pt x="31" y="210"/>
                  </a:lnTo>
                  <a:lnTo>
                    <a:pt x="31" y="202"/>
                  </a:lnTo>
                  <a:lnTo>
                    <a:pt x="31" y="200"/>
                  </a:lnTo>
                  <a:lnTo>
                    <a:pt x="31" y="187"/>
                  </a:lnTo>
                  <a:lnTo>
                    <a:pt x="33" y="173"/>
                  </a:lnTo>
                  <a:lnTo>
                    <a:pt x="21" y="173"/>
                  </a:lnTo>
                  <a:lnTo>
                    <a:pt x="21" y="167"/>
                  </a:lnTo>
                  <a:lnTo>
                    <a:pt x="23" y="154"/>
                  </a:lnTo>
                  <a:lnTo>
                    <a:pt x="27" y="144"/>
                  </a:lnTo>
                  <a:lnTo>
                    <a:pt x="42" y="144"/>
                  </a:lnTo>
                  <a:lnTo>
                    <a:pt x="44" y="133"/>
                  </a:lnTo>
                  <a:lnTo>
                    <a:pt x="60" y="133"/>
                  </a:lnTo>
                  <a:lnTo>
                    <a:pt x="60" y="121"/>
                  </a:lnTo>
                  <a:lnTo>
                    <a:pt x="52" y="119"/>
                  </a:lnTo>
                  <a:lnTo>
                    <a:pt x="44" y="119"/>
                  </a:lnTo>
                  <a:lnTo>
                    <a:pt x="46" y="75"/>
                  </a:lnTo>
                  <a:lnTo>
                    <a:pt x="62" y="75"/>
                  </a:lnTo>
                  <a:lnTo>
                    <a:pt x="64" y="22"/>
                  </a:lnTo>
                  <a:lnTo>
                    <a:pt x="90" y="23"/>
                  </a:lnTo>
                  <a:lnTo>
                    <a:pt x="90" y="10"/>
                  </a:lnTo>
                  <a:lnTo>
                    <a:pt x="102" y="12"/>
                  </a:lnTo>
                  <a:lnTo>
                    <a:pt x="102" y="0"/>
                  </a:lnTo>
                  <a:lnTo>
                    <a:pt x="144" y="4"/>
                  </a:lnTo>
                  <a:lnTo>
                    <a:pt x="152" y="4"/>
                  </a:lnTo>
                </a:path>
              </a:pathLst>
            </a:custGeom>
            <a:solidFill>
              <a:srgbClr val="56B2CB"/>
            </a:solidFill>
            <a:ln w="9525" cap="sq" cmpd="sng">
              <a:solidFill>
                <a:schemeClr val="dk1"/>
              </a:solidFill>
              <a:prstDash val="solid"/>
              <a:miter lim="8000"/>
              <a:headEnd type="none" w="sm" len="sm"/>
              <a:tailEnd type="none" w="sm" len="sm"/>
            </a:ln>
          </p:spPr>
          <p:txBody>
            <a:bodyPr spcFirstLastPara="1" wrap="square" lIns="81609" tIns="40781" rIns="81609" bIns="40781" anchor="t" anchorCtr="0">
              <a:noAutofit/>
            </a:bodyPr>
            <a:lstStyle/>
            <a:p>
              <a:pPr>
                <a:buClr>
                  <a:srgbClr val="000000"/>
                </a:buClr>
                <a:buSzPts val="1700"/>
              </a:pPr>
              <a:endParaRPr sz="32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93" name="Shape 1193"/>
            <p:cNvSpPr/>
            <p:nvPr/>
          </p:nvSpPr>
          <p:spPr>
            <a:xfrm>
              <a:off x="2373313" y="5010150"/>
              <a:ext cx="808037" cy="476250"/>
            </a:xfrm>
            <a:custGeom>
              <a:avLst/>
              <a:gdLst/>
              <a:ahLst/>
              <a:cxnLst/>
              <a:rect l="0" t="0" r="0" b="0"/>
              <a:pathLst>
                <a:path w="509" h="300" extrusionOk="0">
                  <a:moveTo>
                    <a:pt x="113" y="31"/>
                  </a:moveTo>
                  <a:lnTo>
                    <a:pt x="113" y="46"/>
                  </a:lnTo>
                  <a:lnTo>
                    <a:pt x="82" y="46"/>
                  </a:lnTo>
                  <a:lnTo>
                    <a:pt x="82" y="60"/>
                  </a:lnTo>
                  <a:lnTo>
                    <a:pt x="96" y="60"/>
                  </a:lnTo>
                  <a:lnTo>
                    <a:pt x="96" y="71"/>
                  </a:lnTo>
                  <a:lnTo>
                    <a:pt x="128" y="71"/>
                  </a:lnTo>
                  <a:lnTo>
                    <a:pt x="134" y="73"/>
                  </a:lnTo>
                  <a:lnTo>
                    <a:pt x="136" y="73"/>
                  </a:lnTo>
                  <a:lnTo>
                    <a:pt x="171" y="75"/>
                  </a:lnTo>
                  <a:lnTo>
                    <a:pt x="174" y="77"/>
                  </a:lnTo>
                  <a:lnTo>
                    <a:pt x="182" y="77"/>
                  </a:lnTo>
                  <a:lnTo>
                    <a:pt x="184" y="77"/>
                  </a:lnTo>
                  <a:lnTo>
                    <a:pt x="188" y="77"/>
                  </a:lnTo>
                  <a:lnTo>
                    <a:pt x="190" y="77"/>
                  </a:lnTo>
                  <a:lnTo>
                    <a:pt x="190" y="64"/>
                  </a:lnTo>
                  <a:lnTo>
                    <a:pt x="217" y="66"/>
                  </a:lnTo>
                  <a:lnTo>
                    <a:pt x="217" y="79"/>
                  </a:lnTo>
                  <a:lnTo>
                    <a:pt x="224" y="81"/>
                  </a:lnTo>
                  <a:lnTo>
                    <a:pt x="234" y="81"/>
                  </a:lnTo>
                  <a:lnTo>
                    <a:pt x="238" y="81"/>
                  </a:lnTo>
                  <a:lnTo>
                    <a:pt x="242" y="81"/>
                  </a:lnTo>
                  <a:lnTo>
                    <a:pt x="244" y="81"/>
                  </a:lnTo>
                  <a:lnTo>
                    <a:pt x="245" y="81"/>
                  </a:lnTo>
                  <a:lnTo>
                    <a:pt x="253" y="83"/>
                  </a:lnTo>
                  <a:lnTo>
                    <a:pt x="268" y="83"/>
                  </a:lnTo>
                  <a:lnTo>
                    <a:pt x="272" y="83"/>
                  </a:lnTo>
                  <a:lnTo>
                    <a:pt x="274" y="83"/>
                  </a:lnTo>
                  <a:lnTo>
                    <a:pt x="276" y="83"/>
                  </a:lnTo>
                  <a:lnTo>
                    <a:pt x="278" y="85"/>
                  </a:lnTo>
                  <a:lnTo>
                    <a:pt x="280" y="85"/>
                  </a:lnTo>
                  <a:lnTo>
                    <a:pt x="282" y="85"/>
                  </a:lnTo>
                  <a:lnTo>
                    <a:pt x="284" y="85"/>
                  </a:lnTo>
                  <a:lnTo>
                    <a:pt x="297" y="85"/>
                  </a:lnTo>
                  <a:lnTo>
                    <a:pt x="297" y="75"/>
                  </a:lnTo>
                  <a:lnTo>
                    <a:pt x="297" y="73"/>
                  </a:lnTo>
                  <a:lnTo>
                    <a:pt x="315" y="73"/>
                  </a:lnTo>
                  <a:lnTo>
                    <a:pt x="349" y="75"/>
                  </a:lnTo>
                  <a:lnTo>
                    <a:pt x="370" y="75"/>
                  </a:lnTo>
                  <a:lnTo>
                    <a:pt x="380" y="75"/>
                  </a:lnTo>
                  <a:lnTo>
                    <a:pt x="401" y="77"/>
                  </a:lnTo>
                  <a:lnTo>
                    <a:pt x="403" y="77"/>
                  </a:lnTo>
                  <a:lnTo>
                    <a:pt x="436" y="79"/>
                  </a:lnTo>
                  <a:lnTo>
                    <a:pt x="457" y="79"/>
                  </a:lnTo>
                  <a:lnTo>
                    <a:pt x="461" y="79"/>
                  </a:lnTo>
                  <a:lnTo>
                    <a:pt x="464" y="79"/>
                  </a:lnTo>
                  <a:lnTo>
                    <a:pt x="472" y="81"/>
                  </a:lnTo>
                  <a:lnTo>
                    <a:pt x="484" y="81"/>
                  </a:lnTo>
                  <a:lnTo>
                    <a:pt x="484" y="93"/>
                  </a:lnTo>
                  <a:lnTo>
                    <a:pt x="484" y="108"/>
                  </a:lnTo>
                  <a:lnTo>
                    <a:pt x="484" y="117"/>
                  </a:lnTo>
                  <a:lnTo>
                    <a:pt x="484" y="121"/>
                  </a:lnTo>
                  <a:lnTo>
                    <a:pt x="482" y="135"/>
                  </a:lnTo>
                  <a:lnTo>
                    <a:pt x="509" y="137"/>
                  </a:lnTo>
                  <a:lnTo>
                    <a:pt x="501" y="300"/>
                  </a:lnTo>
                  <a:lnTo>
                    <a:pt x="499" y="300"/>
                  </a:lnTo>
                  <a:lnTo>
                    <a:pt x="489" y="300"/>
                  </a:lnTo>
                  <a:lnTo>
                    <a:pt x="487" y="300"/>
                  </a:lnTo>
                  <a:lnTo>
                    <a:pt x="476" y="298"/>
                  </a:lnTo>
                  <a:lnTo>
                    <a:pt x="468" y="298"/>
                  </a:lnTo>
                  <a:lnTo>
                    <a:pt x="466" y="298"/>
                  </a:lnTo>
                  <a:lnTo>
                    <a:pt x="447" y="296"/>
                  </a:lnTo>
                  <a:lnTo>
                    <a:pt x="428" y="296"/>
                  </a:lnTo>
                  <a:lnTo>
                    <a:pt x="420" y="296"/>
                  </a:lnTo>
                  <a:lnTo>
                    <a:pt x="413" y="296"/>
                  </a:lnTo>
                  <a:lnTo>
                    <a:pt x="409" y="296"/>
                  </a:lnTo>
                  <a:lnTo>
                    <a:pt x="397" y="294"/>
                  </a:lnTo>
                  <a:lnTo>
                    <a:pt x="351" y="292"/>
                  </a:lnTo>
                  <a:lnTo>
                    <a:pt x="345" y="292"/>
                  </a:lnTo>
                  <a:lnTo>
                    <a:pt x="340" y="292"/>
                  </a:lnTo>
                  <a:lnTo>
                    <a:pt x="318" y="290"/>
                  </a:lnTo>
                  <a:lnTo>
                    <a:pt x="290" y="288"/>
                  </a:lnTo>
                  <a:lnTo>
                    <a:pt x="286" y="288"/>
                  </a:lnTo>
                  <a:lnTo>
                    <a:pt x="255" y="288"/>
                  </a:lnTo>
                  <a:lnTo>
                    <a:pt x="253" y="286"/>
                  </a:lnTo>
                  <a:lnTo>
                    <a:pt x="247" y="286"/>
                  </a:lnTo>
                  <a:lnTo>
                    <a:pt x="240" y="286"/>
                  </a:lnTo>
                  <a:lnTo>
                    <a:pt x="236" y="286"/>
                  </a:lnTo>
                  <a:lnTo>
                    <a:pt x="232" y="285"/>
                  </a:lnTo>
                  <a:lnTo>
                    <a:pt x="230" y="286"/>
                  </a:lnTo>
                  <a:lnTo>
                    <a:pt x="228" y="286"/>
                  </a:lnTo>
                  <a:lnTo>
                    <a:pt x="222" y="286"/>
                  </a:lnTo>
                  <a:lnTo>
                    <a:pt x="220" y="285"/>
                  </a:lnTo>
                  <a:lnTo>
                    <a:pt x="194" y="283"/>
                  </a:lnTo>
                  <a:lnTo>
                    <a:pt x="192" y="283"/>
                  </a:lnTo>
                  <a:lnTo>
                    <a:pt x="190" y="283"/>
                  </a:lnTo>
                  <a:lnTo>
                    <a:pt x="186" y="283"/>
                  </a:lnTo>
                  <a:lnTo>
                    <a:pt x="184" y="283"/>
                  </a:lnTo>
                  <a:lnTo>
                    <a:pt x="174" y="283"/>
                  </a:lnTo>
                  <a:lnTo>
                    <a:pt x="167" y="283"/>
                  </a:lnTo>
                  <a:lnTo>
                    <a:pt x="163" y="281"/>
                  </a:lnTo>
                  <a:lnTo>
                    <a:pt x="159" y="281"/>
                  </a:lnTo>
                  <a:lnTo>
                    <a:pt x="148" y="281"/>
                  </a:lnTo>
                  <a:lnTo>
                    <a:pt x="146" y="281"/>
                  </a:lnTo>
                  <a:lnTo>
                    <a:pt x="142" y="281"/>
                  </a:lnTo>
                  <a:lnTo>
                    <a:pt x="140" y="281"/>
                  </a:lnTo>
                  <a:lnTo>
                    <a:pt x="134" y="281"/>
                  </a:lnTo>
                  <a:lnTo>
                    <a:pt x="132" y="281"/>
                  </a:lnTo>
                  <a:lnTo>
                    <a:pt x="130" y="279"/>
                  </a:lnTo>
                  <a:lnTo>
                    <a:pt x="126" y="279"/>
                  </a:lnTo>
                  <a:lnTo>
                    <a:pt x="113" y="279"/>
                  </a:lnTo>
                  <a:lnTo>
                    <a:pt x="98" y="277"/>
                  </a:lnTo>
                  <a:lnTo>
                    <a:pt x="96" y="277"/>
                  </a:lnTo>
                  <a:lnTo>
                    <a:pt x="94" y="277"/>
                  </a:lnTo>
                  <a:lnTo>
                    <a:pt x="67" y="275"/>
                  </a:lnTo>
                  <a:lnTo>
                    <a:pt x="65" y="275"/>
                  </a:lnTo>
                  <a:lnTo>
                    <a:pt x="55" y="275"/>
                  </a:lnTo>
                  <a:lnTo>
                    <a:pt x="5" y="271"/>
                  </a:lnTo>
                  <a:lnTo>
                    <a:pt x="0" y="271"/>
                  </a:lnTo>
                  <a:lnTo>
                    <a:pt x="0" y="262"/>
                  </a:lnTo>
                  <a:lnTo>
                    <a:pt x="0" y="250"/>
                  </a:lnTo>
                  <a:lnTo>
                    <a:pt x="0" y="246"/>
                  </a:lnTo>
                  <a:lnTo>
                    <a:pt x="0" y="242"/>
                  </a:lnTo>
                  <a:lnTo>
                    <a:pt x="0" y="238"/>
                  </a:lnTo>
                  <a:lnTo>
                    <a:pt x="0" y="225"/>
                  </a:lnTo>
                  <a:lnTo>
                    <a:pt x="0" y="223"/>
                  </a:lnTo>
                  <a:lnTo>
                    <a:pt x="0" y="219"/>
                  </a:lnTo>
                  <a:lnTo>
                    <a:pt x="0" y="196"/>
                  </a:lnTo>
                  <a:lnTo>
                    <a:pt x="0" y="194"/>
                  </a:lnTo>
                  <a:lnTo>
                    <a:pt x="0" y="189"/>
                  </a:lnTo>
                  <a:lnTo>
                    <a:pt x="0" y="171"/>
                  </a:lnTo>
                  <a:lnTo>
                    <a:pt x="0" y="166"/>
                  </a:lnTo>
                  <a:lnTo>
                    <a:pt x="0" y="146"/>
                  </a:lnTo>
                  <a:lnTo>
                    <a:pt x="0" y="144"/>
                  </a:lnTo>
                  <a:lnTo>
                    <a:pt x="0" y="142"/>
                  </a:lnTo>
                  <a:lnTo>
                    <a:pt x="0" y="135"/>
                  </a:lnTo>
                  <a:lnTo>
                    <a:pt x="0" y="123"/>
                  </a:lnTo>
                  <a:lnTo>
                    <a:pt x="0" y="108"/>
                  </a:lnTo>
                  <a:lnTo>
                    <a:pt x="0" y="104"/>
                  </a:lnTo>
                  <a:lnTo>
                    <a:pt x="0" y="98"/>
                  </a:lnTo>
                  <a:lnTo>
                    <a:pt x="0" y="91"/>
                  </a:lnTo>
                  <a:lnTo>
                    <a:pt x="0" y="96"/>
                  </a:lnTo>
                  <a:lnTo>
                    <a:pt x="0" y="98"/>
                  </a:lnTo>
                  <a:lnTo>
                    <a:pt x="0" y="91"/>
                  </a:lnTo>
                  <a:lnTo>
                    <a:pt x="0" y="87"/>
                  </a:lnTo>
                  <a:lnTo>
                    <a:pt x="0" y="79"/>
                  </a:lnTo>
                  <a:lnTo>
                    <a:pt x="0" y="75"/>
                  </a:lnTo>
                  <a:lnTo>
                    <a:pt x="0" y="66"/>
                  </a:lnTo>
                  <a:lnTo>
                    <a:pt x="2" y="60"/>
                  </a:lnTo>
                  <a:lnTo>
                    <a:pt x="2" y="56"/>
                  </a:lnTo>
                  <a:lnTo>
                    <a:pt x="2" y="52"/>
                  </a:lnTo>
                  <a:lnTo>
                    <a:pt x="0" y="50"/>
                  </a:lnTo>
                  <a:lnTo>
                    <a:pt x="2" y="45"/>
                  </a:lnTo>
                  <a:lnTo>
                    <a:pt x="2" y="41"/>
                  </a:lnTo>
                  <a:lnTo>
                    <a:pt x="2" y="39"/>
                  </a:lnTo>
                  <a:lnTo>
                    <a:pt x="0" y="25"/>
                  </a:lnTo>
                  <a:lnTo>
                    <a:pt x="0" y="2"/>
                  </a:lnTo>
                  <a:lnTo>
                    <a:pt x="0" y="0"/>
                  </a:lnTo>
                  <a:lnTo>
                    <a:pt x="2" y="0"/>
                  </a:lnTo>
                  <a:lnTo>
                    <a:pt x="30" y="2"/>
                  </a:lnTo>
                  <a:lnTo>
                    <a:pt x="44" y="2"/>
                  </a:lnTo>
                  <a:lnTo>
                    <a:pt x="69" y="4"/>
                  </a:lnTo>
                  <a:lnTo>
                    <a:pt x="71" y="4"/>
                  </a:lnTo>
                  <a:lnTo>
                    <a:pt x="84" y="6"/>
                  </a:lnTo>
                  <a:lnTo>
                    <a:pt x="94" y="6"/>
                  </a:lnTo>
                  <a:lnTo>
                    <a:pt x="101" y="6"/>
                  </a:lnTo>
                  <a:lnTo>
                    <a:pt x="111" y="6"/>
                  </a:lnTo>
                  <a:lnTo>
                    <a:pt x="113" y="6"/>
                  </a:lnTo>
                  <a:lnTo>
                    <a:pt x="113" y="8"/>
                  </a:lnTo>
                  <a:lnTo>
                    <a:pt x="113" y="16"/>
                  </a:lnTo>
                  <a:lnTo>
                    <a:pt x="113" y="3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81609" tIns="40781" rIns="81609" bIns="40781" anchor="t" anchorCtr="0">
              <a:noAutofit/>
            </a:bodyPr>
            <a:lstStyle/>
            <a:p>
              <a:pPr>
                <a:buClr>
                  <a:srgbClr val="000000"/>
                </a:buClr>
                <a:buSzPts val="1700"/>
              </a:pPr>
              <a:endParaRPr sz="32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94" name="Shape 1194"/>
            <p:cNvSpPr/>
            <p:nvPr/>
          </p:nvSpPr>
          <p:spPr>
            <a:xfrm>
              <a:off x="2373313" y="5010150"/>
              <a:ext cx="808037" cy="476250"/>
            </a:xfrm>
            <a:custGeom>
              <a:avLst/>
              <a:gdLst/>
              <a:ahLst/>
              <a:cxnLst/>
              <a:rect l="0" t="0" r="0" b="0"/>
              <a:pathLst>
                <a:path w="509" h="300" extrusionOk="0">
                  <a:moveTo>
                    <a:pt x="113" y="31"/>
                  </a:moveTo>
                  <a:lnTo>
                    <a:pt x="113" y="46"/>
                  </a:lnTo>
                  <a:lnTo>
                    <a:pt x="82" y="46"/>
                  </a:lnTo>
                  <a:lnTo>
                    <a:pt x="82" y="60"/>
                  </a:lnTo>
                  <a:lnTo>
                    <a:pt x="96" y="60"/>
                  </a:lnTo>
                  <a:lnTo>
                    <a:pt x="96" y="71"/>
                  </a:lnTo>
                  <a:lnTo>
                    <a:pt x="128" y="71"/>
                  </a:lnTo>
                  <a:lnTo>
                    <a:pt x="134" y="73"/>
                  </a:lnTo>
                  <a:lnTo>
                    <a:pt x="136" y="73"/>
                  </a:lnTo>
                  <a:lnTo>
                    <a:pt x="171" y="75"/>
                  </a:lnTo>
                  <a:lnTo>
                    <a:pt x="174" y="77"/>
                  </a:lnTo>
                  <a:lnTo>
                    <a:pt x="182" y="77"/>
                  </a:lnTo>
                  <a:lnTo>
                    <a:pt x="184" y="77"/>
                  </a:lnTo>
                  <a:lnTo>
                    <a:pt x="188" y="77"/>
                  </a:lnTo>
                  <a:lnTo>
                    <a:pt x="190" y="77"/>
                  </a:lnTo>
                  <a:lnTo>
                    <a:pt x="190" y="64"/>
                  </a:lnTo>
                  <a:lnTo>
                    <a:pt x="217" y="66"/>
                  </a:lnTo>
                  <a:lnTo>
                    <a:pt x="217" y="79"/>
                  </a:lnTo>
                  <a:lnTo>
                    <a:pt x="224" y="81"/>
                  </a:lnTo>
                  <a:lnTo>
                    <a:pt x="234" y="81"/>
                  </a:lnTo>
                  <a:lnTo>
                    <a:pt x="238" y="81"/>
                  </a:lnTo>
                  <a:lnTo>
                    <a:pt x="242" y="81"/>
                  </a:lnTo>
                  <a:lnTo>
                    <a:pt x="244" y="81"/>
                  </a:lnTo>
                  <a:lnTo>
                    <a:pt x="245" y="81"/>
                  </a:lnTo>
                  <a:lnTo>
                    <a:pt x="253" y="83"/>
                  </a:lnTo>
                  <a:lnTo>
                    <a:pt x="268" y="83"/>
                  </a:lnTo>
                  <a:lnTo>
                    <a:pt x="272" y="83"/>
                  </a:lnTo>
                  <a:lnTo>
                    <a:pt x="274" y="83"/>
                  </a:lnTo>
                  <a:lnTo>
                    <a:pt x="276" y="83"/>
                  </a:lnTo>
                  <a:lnTo>
                    <a:pt x="278" y="85"/>
                  </a:lnTo>
                  <a:lnTo>
                    <a:pt x="280" y="85"/>
                  </a:lnTo>
                  <a:lnTo>
                    <a:pt x="282" y="85"/>
                  </a:lnTo>
                  <a:lnTo>
                    <a:pt x="284" y="85"/>
                  </a:lnTo>
                  <a:lnTo>
                    <a:pt x="297" y="85"/>
                  </a:lnTo>
                  <a:lnTo>
                    <a:pt x="297" y="75"/>
                  </a:lnTo>
                  <a:lnTo>
                    <a:pt x="297" y="73"/>
                  </a:lnTo>
                  <a:lnTo>
                    <a:pt x="315" y="73"/>
                  </a:lnTo>
                  <a:lnTo>
                    <a:pt x="349" y="75"/>
                  </a:lnTo>
                  <a:lnTo>
                    <a:pt x="370" y="75"/>
                  </a:lnTo>
                  <a:lnTo>
                    <a:pt x="380" y="75"/>
                  </a:lnTo>
                  <a:lnTo>
                    <a:pt x="401" y="77"/>
                  </a:lnTo>
                  <a:lnTo>
                    <a:pt x="403" y="77"/>
                  </a:lnTo>
                  <a:lnTo>
                    <a:pt x="436" y="79"/>
                  </a:lnTo>
                  <a:lnTo>
                    <a:pt x="457" y="79"/>
                  </a:lnTo>
                  <a:lnTo>
                    <a:pt x="461" y="79"/>
                  </a:lnTo>
                  <a:lnTo>
                    <a:pt x="464" y="79"/>
                  </a:lnTo>
                  <a:lnTo>
                    <a:pt x="472" y="81"/>
                  </a:lnTo>
                  <a:lnTo>
                    <a:pt x="484" y="81"/>
                  </a:lnTo>
                  <a:lnTo>
                    <a:pt x="484" y="93"/>
                  </a:lnTo>
                  <a:lnTo>
                    <a:pt x="484" y="108"/>
                  </a:lnTo>
                  <a:lnTo>
                    <a:pt x="484" y="117"/>
                  </a:lnTo>
                  <a:lnTo>
                    <a:pt x="484" y="121"/>
                  </a:lnTo>
                  <a:lnTo>
                    <a:pt x="482" y="135"/>
                  </a:lnTo>
                  <a:lnTo>
                    <a:pt x="509" y="137"/>
                  </a:lnTo>
                  <a:lnTo>
                    <a:pt x="501" y="300"/>
                  </a:lnTo>
                  <a:lnTo>
                    <a:pt x="499" y="300"/>
                  </a:lnTo>
                  <a:lnTo>
                    <a:pt x="489" y="300"/>
                  </a:lnTo>
                  <a:lnTo>
                    <a:pt x="487" y="300"/>
                  </a:lnTo>
                  <a:lnTo>
                    <a:pt x="476" y="298"/>
                  </a:lnTo>
                  <a:lnTo>
                    <a:pt x="468" y="298"/>
                  </a:lnTo>
                  <a:lnTo>
                    <a:pt x="466" y="298"/>
                  </a:lnTo>
                  <a:lnTo>
                    <a:pt x="447" y="296"/>
                  </a:lnTo>
                  <a:lnTo>
                    <a:pt x="428" y="296"/>
                  </a:lnTo>
                  <a:lnTo>
                    <a:pt x="420" y="296"/>
                  </a:lnTo>
                  <a:lnTo>
                    <a:pt x="413" y="296"/>
                  </a:lnTo>
                  <a:lnTo>
                    <a:pt x="409" y="296"/>
                  </a:lnTo>
                  <a:lnTo>
                    <a:pt x="397" y="294"/>
                  </a:lnTo>
                  <a:lnTo>
                    <a:pt x="351" y="292"/>
                  </a:lnTo>
                  <a:lnTo>
                    <a:pt x="345" y="292"/>
                  </a:lnTo>
                  <a:lnTo>
                    <a:pt x="340" y="292"/>
                  </a:lnTo>
                  <a:lnTo>
                    <a:pt x="318" y="290"/>
                  </a:lnTo>
                  <a:lnTo>
                    <a:pt x="290" y="288"/>
                  </a:lnTo>
                  <a:lnTo>
                    <a:pt x="286" y="288"/>
                  </a:lnTo>
                  <a:lnTo>
                    <a:pt x="255" y="288"/>
                  </a:lnTo>
                  <a:lnTo>
                    <a:pt x="253" y="286"/>
                  </a:lnTo>
                  <a:lnTo>
                    <a:pt x="247" y="286"/>
                  </a:lnTo>
                  <a:lnTo>
                    <a:pt x="240" y="286"/>
                  </a:lnTo>
                  <a:lnTo>
                    <a:pt x="236" y="286"/>
                  </a:lnTo>
                  <a:lnTo>
                    <a:pt x="232" y="285"/>
                  </a:lnTo>
                  <a:lnTo>
                    <a:pt x="230" y="286"/>
                  </a:lnTo>
                  <a:lnTo>
                    <a:pt x="228" y="286"/>
                  </a:lnTo>
                  <a:lnTo>
                    <a:pt x="222" y="286"/>
                  </a:lnTo>
                  <a:lnTo>
                    <a:pt x="220" y="285"/>
                  </a:lnTo>
                  <a:lnTo>
                    <a:pt x="194" y="283"/>
                  </a:lnTo>
                  <a:lnTo>
                    <a:pt x="192" y="283"/>
                  </a:lnTo>
                  <a:lnTo>
                    <a:pt x="190" y="283"/>
                  </a:lnTo>
                  <a:lnTo>
                    <a:pt x="186" y="283"/>
                  </a:lnTo>
                  <a:lnTo>
                    <a:pt x="184" y="283"/>
                  </a:lnTo>
                  <a:lnTo>
                    <a:pt x="174" y="283"/>
                  </a:lnTo>
                  <a:lnTo>
                    <a:pt x="167" y="283"/>
                  </a:lnTo>
                  <a:lnTo>
                    <a:pt x="163" y="281"/>
                  </a:lnTo>
                  <a:lnTo>
                    <a:pt x="159" y="281"/>
                  </a:lnTo>
                  <a:lnTo>
                    <a:pt x="148" y="281"/>
                  </a:lnTo>
                  <a:lnTo>
                    <a:pt x="146" y="281"/>
                  </a:lnTo>
                  <a:lnTo>
                    <a:pt x="142" y="281"/>
                  </a:lnTo>
                  <a:lnTo>
                    <a:pt x="140" y="281"/>
                  </a:lnTo>
                  <a:lnTo>
                    <a:pt x="134" y="281"/>
                  </a:lnTo>
                  <a:lnTo>
                    <a:pt x="132" y="281"/>
                  </a:lnTo>
                  <a:lnTo>
                    <a:pt x="130" y="279"/>
                  </a:lnTo>
                  <a:lnTo>
                    <a:pt x="126" y="279"/>
                  </a:lnTo>
                  <a:lnTo>
                    <a:pt x="113" y="279"/>
                  </a:lnTo>
                  <a:lnTo>
                    <a:pt x="98" y="277"/>
                  </a:lnTo>
                  <a:lnTo>
                    <a:pt x="96" y="277"/>
                  </a:lnTo>
                  <a:lnTo>
                    <a:pt x="94" y="277"/>
                  </a:lnTo>
                  <a:lnTo>
                    <a:pt x="67" y="275"/>
                  </a:lnTo>
                  <a:lnTo>
                    <a:pt x="65" y="275"/>
                  </a:lnTo>
                  <a:lnTo>
                    <a:pt x="55" y="275"/>
                  </a:lnTo>
                  <a:lnTo>
                    <a:pt x="5" y="271"/>
                  </a:lnTo>
                  <a:lnTo>
                    <a:pt x="0" y="271"/>
                  </a:lnTo>
                  <a:lnTo>
                    <a:pt x="0" y="262"/>
                  </a:lnTo>
                  <a:lnTo>
                    <a:pt x="0" y="250"/>
                  </a:lnTo>
                  <a:lnTo>
                    <a:pt x="0" y="246"/>
                  </a:lnTo>
                  <a:lnTo>
                    <a:pt x="0" y="242"/>
                  </a:lnTo>
                  <a:lnTo>
                    <a:pt x="0" y="238"/>
                  </a:lnTo>
                  <a:lnTo>
                    <a:pt x="0" y="225"/>
                  </a:lnTo>
                  <a:lnTo>
                    <a:pt x="0" y="223"/>
                  </a:lnTo>
                  <a:lnTo>
                    <a:pt x="0" y="219"/>
                  </a:lnTo>
                  <a:lnTo>
                    <a:pt x="0" y="196"/>
                  </a:lnTo>
                  <a:lnTo>
                    <a:pt x="0" y="194"/>
                  </a:lnTo>
                  <a:lnTo>
                    <a:pt x="0" y="189"/>
                  </a:lnTo>
                  <a:lnTo>
                    <a:pt x="0" y="171"/>
                  </a:lnTo>
                  <a:lnTo>
                    <a:pt x="0" y="166"/>
                  </a:lnTo>
                  <a:lnTo>
                    <a:pt x="0" y="146"/>
                  </a:lnTo>
                  <a:lnTo>
                    <a:pt x="0" y="144"/>
                  </a:lnTo>
                  <a:lnTo>
                    <a:pt x="0" y="142"/>
                  </a:lnTo>
                  <a:lnTo>
                    <a:pt x="0" y="135"/>
                  </a:lnTo>
                  <a:lnTo>
                    <a:pt x="0" y="123"/>
                  </a:lnTo>
                  <a:lnTo>
                    <a:pt x="0" y="108"/>
                  </a:lnTo>
                  <a:lnTo>
                    <a:pt x="0" y="104"/>
                  </a:lnTo>
                  <a:lnTo>
                    <a:pt x="0" y="98"/>
                  </a:lnTo>
                  <a:lnTo>
                    <a:pt x="0" y="91"/>
                  </a:lnTo>
                  <a:lnTo>
                    <a:pt x="0" y="96"/>
                  </a:lnTo>
                  <a:lnTo>
                    <a:pt x="0" y="98"/>
                  </a:lnTo>
                  <a:lnTo>
                    <a:pt x="0" y="91"/>
                  </a:lnTo>
                  <a:lnTo>
                    <a:pt x="0" y="87"/>
                  </a:lnTo>
                  <a:lnTo>
                    <a:pt x="0" y="79"/>
                  </a:lnTo>
                  <a:lnTo>
                    <a:pt x="0" y="75"/>
                  </a:lnTo>
                  <a:lnTo>
                    <a:pt x="0" y="66"/>
                  </a:lnTo>
                  <a:lnTo>
                    <a:pt x="2" y="60"/>
                  </a:lnTo>
                  <a:lnTo>
                    <a:pt x="2" y="56"/>
                  </a:lnTo>
                  <a:lnTo>
                    <a:pt x="2" y="52"/>
                  </a:lnTo>
                  <a:lnTo>
                    <a:pt x="0" y="50"/>
                  </a:lnTo>
                  <a:lnTo>
                    <a:pt x="2" y="45"/>
                  </a:lnTo>
                  <a:lnTo>
                    <a:pt x="2" y="41"/>
                  </a:lnTo>
                  <a:lnTo>
                    <a:pt x="2" y="39"/>
                  </a:lnTo>
                  <a:lnTo>
                    <a:pt x="0" y="25"/>
                  </a:lnTo>
                  <a:lnTo>
                    <a:pt x="0" y="2"/>
                  </a:lnTo>
                  <a:lnTo>
                    <a:pt x="0" y="0"/>
                  </a:lnTo>
                  <a:lnTo>
                    <a:pt x="2" y="0"/>
                  </a:lnTo>
                  <a:lnTo>
                    <a:pt x="30" y="2"/>
                  </a:lnTo>
                  <a:lnTo>
                    <a:pt x="44" y="2"/>
                  </a:lnTo>
                  <a:lnTo>
                    <a:pt x="69" y="4"/>
                  </a:lnTo>
                  <a:lnTo>
                    <a:pt x="71" y="4"/>
                  </a:lnTo>
                  <a:lnTo>
                    <a:pt x="84" y="6"/>
                  </a:lnTo>
                  <a:lnTo>
                    <a:pt x="94" y="6"/>
                  </a:lnTo>
                  <a:lnTo>
                    <a:pt x="101" y="6"/>
                  </a:lnTo>
                  <a:lnTo>
                    <a:pt x="111" y="6"/>
                  </a:lnTo>
                  <a:lnTo>
                    <a:pt x="113" y="6"/>
                  </a:lnTo>
                  <a:lnTo>
                    <a:pt x="113" y="8"/>
                  </a:lnTo>
                  <a:lnTo>
                    <a:pt x="113" y="16"/>
                  </a:lnTo>
                  <a:lnTo>
                    <a:pt x="113" y="31"/>
                  </a:lnTo>
                </a:path>
              </a:pathLst>
            </a:custGeom>
            <a:solidFill>
              <a:srgbClr val="56B2CB"/>
            </a:solidFill>
            <a:ln w="9525" cap="sq" cmpd="sng">
              <a:solidFill>
                <a:srgbClr val="000000"/>
              </a:solidFill>
              <a:prstDash val="solid"/>
              <a:miter lim="8000"/>
              <a:headEnd type="none" w="sm" len="sm"/>
              <a:tailEnd type="none" w="sm" len="sm"/>
            </a:ln>
          </p:spPr>
          <p:txBody>
            <a:bodyPr spcFirstLastPara="1" wrap="square" lIns="81609" tIns="40781" rIns="81609" bIns="40781" anchor="t" anchorCtr="0">
              <a:noAutofit/>
            </a:bodyPr>
            <a:lstStyle/>
            <a:p>
              <a:pPr>
                <a:buClr>
                  <a:srgbClr val="000000"/>
                </a:buClr>
                <a:buSzPts val="1700"/>
              </a:pPr>
              <a:endParaRPr sz="32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95" name="Shape 1195"/>
            <p:cNvSpPr/>
            <p:nvPr/>
          </p:nvSpPr>
          <p:spPr>
            <a:xfrm>
              <a:off x="4699000" y="3678237"/>
              <a:ext cx="6350" cy="204786"/>
            </a:xfrm>
            <a:custGeom>
              <a:avLst/>
              <a:gdLst/>
              <a:ahLst/>
              <a:cxnLst/>
              <a:rect l="0" t="0" r="0" b="0"/>
              <a:pathLst>
                <a:path w="4" h="129" extrusionOk="0">
                  <a:moveTo>
                    <a:pt x="0" y="129"/>
                  </a:moveTo>
                  <a:lnTo>
                    <a:pt x="0" y="129"/>
                  </a:lnTo>
                  <a:lnTo>
                    <a:pt x="0" y="121"/>
                  </a:lnTo>
                  <a:lnTo>
                    <a:pt x="0" y="129"/>
                  </a:lnTo>
                  <a:close/>
                  <a:moveTo>
                    <a:pt x="0" y="98"/>
                  </a:moveTo>
                  <a:lnTo>
                    <a:pt x="0" y="108"/>
                  </a:lnTo>
                  <a:lnTo>
                    <a:pt x="0" y="96"/>
                  </a:lnTo>
                  <a:lnTo>
                    <a:pt x="2" y="62"/>
                  </a:lnTo>
                  <a:lnTo>
                    <a:pt x="2" y="54"/>
                  </a:lnTo>
                  <a:lnTo>
                    <a:pt x="2" y="63"/>
                  </a:lnTo>
                  <a:lnTo>
                    <a:pt x="2" y="83"/>
                  </a:lnTo>
                  <a:lnTo>
                    <a:pt x="0" y="98"/>
                  </a:lnTo>
                  <a:close/>
                  <a:moveTo>
                    <a:pt x="4" y="10"/>
                  </a:moveTo>
                  <a:lnTo>
                    <a:pt x="2" y="39"/>
                  </a:lnTo>
                  <a:lnTo>
                    <a:pt x="2" y="33"/>
                  </a:lnTo>
                  <a:lnTo>
                    <a:pt x="2" y="10"/>
                  </a:lnTo>
                  <a:lnTo>
                    <a:pt x="4" y="0"/>
                  </a:lnTo>
                  <a:lnTo>
                    <a:pt x="4" y="1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81609" tIns="40781" rIns="81609" bIns="40781" anchor="t" anchorCtr="0">
              <a:noAutofit/>
            </a:bodyPr>
            <a:lstStyle/>
            <a:p>
              <a:pPr>
                <a:buClr>
                  <a:srgbClr val="000000"/>
                </a:buClr>
                <a:buSzPts val="1700"/>
              </a:pPr>
              <a:endParaRPr sz="32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96" name="Shape 1196"/>
            <p:cNvSpPr/>
            <p:nvPr/>
          </p:nvSpPr>
          <p:spPr>
            <a:xfrm>
              <a:off x="4699000" y="3678237"/>
              <a:ext cx="6350" cy="204786"/>
            </a:xfrm>
            <a:custGeom>
              <a:avLst/>
              <a:gdLst/>
              <a:ahLst/>
              <a:cxnLst/>
              <a:rect l="0" t="0" r="0" b="0"/>
              <a:pathLst>
                <a:path w="4" h="129" extrusionOk="0">
                  <a:moveTo>
                    <a:pt x="0" y="129"/>
                  </a:moveTo>
                  <a:lnTo>
                    <a:pt x="0" y="129"/>
                  </a:lnTo>
                  <a:lnTo>
                    <a:pt x="0" y="121"/>
                  </a:lnTo>
                  <a:lnTo>
                    <a:pt x="0" y="129"/>
                  </a:lnTo>
                  <a:moveTo>
                    <a:pt x="0" y="98"/>
                  </a:moveTo>
                  <a:lnTo>
                    <a:pt x="0" y="108"/>
                  </a:lnTo>
                  <a:lnTo>
                    <a:pt x="0" y="96"/>
                  </a:lnTo>
                  <a:lnTo>
                    <a:pt x="2" y="62"/>
                  </a:lnTo>
                  <a:lnTo>
                    <a:pt x="2" y="54"/>
                  </a:lnTo>
                  <a:lnTo>
                    <a:pt x="2" y="63"/>
                  </a:lnTo>
                  <a:lnTo>
                    <a:pt x="2" y="83"/>
                  </a:lnTo>
                  <a:lnTo>
                    <a:pt x="0" y="98"/>
                  </a:lnTo>
                  <a:moveTo>
                    <a:pt x="4" y="10"/>
                  </a:moveTo>
                  <a:lnTo>
                    <a:pt x="2" y="39"/>
                  </a:lnTo>
                  <a:lnTo>
                    <a:pt x="2" y="33"/>
                  </a:lnTo>
                  <a:lnTo>
                    <a:pt x="2" y="10"/>
                  </a:lnTo>
                  <a:lnTo>
                    <a:pt x="4" y="0"/>
                  </a:lnTo>
                  <a:lnTo>
                    <a:pt x="4" y="10"/>
                  </a:lnTo>
                </a:path>
              </a:pathLst>
            </a:custGeom>
            <a:noFill/>
            <a:ln w="9525" cap="sq" cmpd="sng">
              <a:solidFill>
                <a:srgbClr val="000000"/>
              </a:solidFill>
              <a:prstDash val="solid"/>
              <a:miter lim="8000"/>
              <a:headEnd type="none" w="sm" len="sm"/>
              <a:tailEnd type="none" w="sm" len="sm"/>
            </a:ln>
          </p:spPr>
          <p:txBody>
            <a:bodyPr spcFirstLastPara="1" wrap="square" lIns="81609" tIns="40781" rIns="81609" bIns="40781" anchor="t" anchorCtr="0">
              <a:noAutofit/>
            </a:bodyPr>
            <a:lstStyle/>
            <a:p>
              <a:pPr>
                <a:buClr>
                  <a:srgbClr val="000000"/>
                </a:buClr>
                <a:buSzPts val="1700"/>
              </a:pPr>
              <a:endParaRPr sz="32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97" name="Shape 1197"/>
            <p:cNvSpPr/>
            <p:nvPr/>
          </p:nvSpPr>
          <p:spPr>
            <a:xfrm>
              <a:off x="1327150" y="2684463"/>
              <a:ext cx="1082675" cy="939800"/>
            </a:xfrm>
            <a:custGeom>
              <a:avLst/>
              <a:gdLst/>
              <a:ahLst/>
              <a:cxnLst/>
              <a:rect l="0" t="0" r="0" b="0"/>
              <a:pathLst>
                <a:path w="682" h="592" extrusionOk="0">
                  <a:moveTo>
                    <a:pt x="682" y="351"/>
                  </a:moveTo>
                  <a:lnTo>
                    <a:pt x="682" y="351"/>
                  </a:lnTo>
                  <a:close/>
                  <a:moveTo>
                    <a:pt x="434" y="0"/>
                  </a:moveTo>
                  <a:lnTo>
                    <a:pt x="434" y="27"/>
                  </a:lnTo>
                  <a:lnTo>
                    <a:pt x="447" y="27"/>
                  </a:lnTo>
                  <a:lnTo>
                    <a:pt x="459" y="27"/>
                  </a:lnTo>
                  <a:lnTo>
                    <a:pt x="459" y="54"/>
                  </a:lnTo>
                  <a:lnTo>
                    <a:pt x="469" y="54"/>
                  </a:lnTo>
                  <a:lnTo>
                    <a:pt x="472" y="54"/>
                  </a:lnTo>
                  <a:lnTo>
                    <a:pt x="476" y="54"/>
                  </a:lnTo>
                  <a:lnTo>
                    <a:pt x="488" y="56"/>
                  </a:lnTo>
                  <a:lnTo>
                    <a:pt x="507" y="54"/>
                  </a:lnTo>
                  <a:lnTo>
                    <a:pt x="515" y="54"/>
                  </a:lnTo>
                  <a:lnTo>
                    <a:pt x="513" y="136"/>
                  </a:lnTo>
                  <a:lnTo>
                    <a:pt x="528" y="136"/>
                  </a:lnTo>
                  <a:lnTo>
                    <a:pt x="536" y="138"/>
                  </a:lnTo>
                  <a:lnTo>
                    <a:pt x="543" y="138"/>
                  </a:lnTo>
                  <a:lnTo>
                    <a:pt x="543" y="163"/>
                  </a:lnTo>
                  <a:lnTo>
                    <a:pt x="568" y="163"/>
                  </a:lnTo>
                  <a:lnTo>
                    <a:pt x="568" y="165"/>
                  </a:lnTo>
                  <a:lnTo>
                    <a:pt x="595" y="165"/>
                  </a:lnTo>
                  <a:lnTo>
                    <a:pt x="595" y="206"/>
                  </a:lnTo>
                  <a:lnTo>
                    <a:pt x="595" y="215"/>
                  </a:lnTo>
                  <a:lnTo>
                    <a:pt x="595" y="242"/>
                  </a:lnTo>
                  <a:lnTo>
                    <a:pt x="595" y="246"/>
                  </a:lnTo>
                  <a:lnTo>
                    <a:pt x="593" y="254"/>
                  </a:lnTo>
                  <a:lnTo>
                    <a:pt x="593" y="257"/>
                  </a:lnTo>
                  <a:lnTo>
                    <a:pt x="593" y="263"/>
                  </a:lnTo>
                  <a:lnTo>
                    <a:pt x="595" y="269"/>
                  </a:lnTo>
                  <a:lnTo>
                    <a:pt x="620" y="269"/>
                  </a:lnTo>
                  <a:lnTo>
                    <a:pt x="632" y="269"/>
                  </a:lnTo>
                  <a:lnTo>
                    <a:pt x="632" y="273"/>
                  </a:lnTo>
                  <a:lnTo>
                    <a:pt x="632" y="302"/>
                  </a:lnTo>
                  <a:lnTo>
                    <a:pt x="661" y="302"/>
                  </a:lnTo>
                  <a:lnTo>
                    <a:pt x="661" y="311"/>
                  </a:lnTo>
                  <a:lnTo>
                    <a:pt x="674" y="311"/>
                  </a:lnTo>
                  <a:lnTo>
                    <a:pt x="674" y="296"/>
                  </a:lnTo>
                  <a:lnTo>
                    <a:pt x="682" y="296"/>
                  </a:lnTo>
                  <a:lnTo>
                    <a:pt x="682" y="298"/>
                  </a:lnTo>
                  <a:lnTo>
                    <a:pt x="682" y="302"/>
                  </a:lnTo>
                  <a:lnTo>
                    <a:pt x="682" y="321"/>
                  </a:lnTo>
                  <a:lnTo>
                    <a:pt x="680" y="325"/>
                  </a:lnTo>
                  <a:lnTo>
                    <a:pt x="680" y="350"/>
                  </a:lnTo>
                  <a:lnTo>
                    <a:pt x="682" y="351"/>
                  </a:lnTo>
                  <a:lnTo>
                    <a:pt x="680" y="355"/>
                  </a:lnTo>
                  <a:lnTo>
                    <a:pt x="680" y="359"/>
                  </a:lnTo>
                  <a:lnTo>
                    <a:pt x="680" y="367"/>
                  </a:lnTo>
                  <a:lnTo>
                    <a:pt x="680" y="375"/>
                  </a:lnTo>
                  <a:lnTo>
                    <a:pt x="680" y="376"/>
                  </a:lnTo>
                  <a:lnTo>
                    <a:pt x="680" y="405"/>
                  </a:lnTo>
                  <a:lnTo>
                    <a:pt x="680" y="432"/>
                  </a:lnTo>
                  <a:lnTo>
                    <a:pt x="680" y="447"/>
                  </a:lnTo>
                  <a:lnTo>
                    <a:pt x="680" y="453"/>
                  </a:lnTo>
                  <a:lnTo>
                    <a:pt x="680" y="459"/>
                  </a:lnTo>
                  <a:lnTo>
                    <a:pt x="680" y="463"/>
                  </a:lnTo>
                  <a:lnTo>
                    <a:pt x="680" y="465"/>
                  </a:lnTo>
                  <a:lnTo>
                    <a:pt x="682" y="467"/>
                  </a:lnTo>
                  <a:lnTo>
                    <a:pt x="680" y="467"/>
                  </a:lnTo>
                  <a:lnTo>
                    <a:pt x="680" y="469"/>
                  </a:lnTo>
                  <a:lnTo>
                    <a:pt x="680" y="472"/>
                  </a:lnTo>
                  <a:lnTo>
                    <a:pt x="680" y="476"/>
                  </a:lnTo>
                  <a:lnTo>
                    <a:pt x="680" y="480"/>
                  </a:lnTo>
                  <a:lnTo>
                    <a:pt x="680" y="484"/>
                  </a:lnTo>
                  <a:lnTo>
                    <a:pt x="680" y="501"/>
                  </a:lnTo>
                  <a:lnTo>
                    <a:pt x="680" y="513"/>
                  </a:lnTo>
                  <a:lnTo>
                    <a:pt x="680" y="515"/>
                  </a:lnTo>
                  <a:lnTo>
                    <a:pt x="680" y="519"/>
                  </a:lnTo>
                  <a:lnTo>
                    <a:pt x="680" y="538"/>
                  </a:lnTo>
                  <a:lnTo>
                    <a:pt x="680" y="542"/>
                  </a:lnTo>
                  <a:lnTo>
                    <a:pt x="680" y="544"/>
                  </a:lnTo>
                  <a:lnTo>
                    <a:pt x="680" y="553"/>
                  </a:lnTo>
                  <a:lnTo>
                    <a:pt x="680" y="555"/>
                  </a:lnTo>
                  <a:lnTo>
                    <a:pt x="680" y="561"/>
                  </a:lnTo>
                  <a:lnTo>
                    <a:pt x="678" y="561"/>
                  </a:lnTo>
                  <a:lnTo>
                    <a:pt x="678" y="563"/>
                  </a:lnTo>
                  <a:lnTo>
                    <a:pt x="678" y="567"/>
                  </a:lnTo>
                  <a:lnTo>
                    <a:pt x="674" y="567"/>
                  </a:lnTo>
                  <a:lnTo>
                    <a:pt x="659" y="565"/>
                  </a:lnTo>
                  <a:lnTo>
                    <a:pt x="645" y="565"/>
                  </a:lnTo>
                  <a:lnTo>
                    <a:pt x="638" y="567"/>
                  </a:lnTo>
                  <a:lnTo>
                    <a:pt x="614" y="578"/>
                  </a:lnTo>
                  <a:lnTo>
                    <a:pt x="580" y="588"/>
                  </a:lnTo>
                  <a:lnTo>
                    <a:pt x="578" y="588"/>
                  </a:lnTo>
                  <a:lnTo>
                    <a:pt x="566" y="592"/>
                  </a:lnTo>
                  <a:lnTo>
                    <a:pt x="559" y="590"/>
                  </a:lnTo>
                  <a:lnTo>
                    <a:pt x="536" y="588"/>
                  </a:lnTo>
                  <a:lnTo>
                    <a:pt x="534" y="588"/>
                  </a:lnTo>
                  <a:lnTo>
                    <a:pt x="522" y="582"/>
                  </a:lnTo>
                  <a:lnTo>
                    <a:pt x="501" y="574"/>
                  </a:lnTo>
                  <a:lnTo>
                    <a:pt x="505" y="557"/>
                  </a:lnTo>
                  <a:lnTo>
                    <a:pt x="509" y="536"/>
                  </a:lnTo>
                  <a:lnTo>
                    <a:pt x="507" y="534"/>
                  </a:lnTo>
                  <a:lnTo>
                    <a:pt x="497" y="494"/>
                  </a:lnTo>
                  <a:lnTo>
                    <a:pt x="499" y="496"/>
                  </a:lnTo>
                  <a:lnTo>
                    <a:pt x="499" y="497"/>
                  </a:lnTo>
                  <a:lnTo>
                    <a:pt x="501" y="499"/>
                  </a:lnTo>
                  <a:lnTo>
                    <a:pt x="499" y="496"/>
                  </a:lnTo>
                  <a:lnTo>
                    <a:pt x="497" y="494"/>
                  </a:lnTo>
                  <a:lnTo>
                    <a:pt x="490" y="488"/>
                  </a:lnTo>
                  <a:lnTo>
                    <a:pt x="482" y="484"/>
                  </a:lnTo>
                  <a:lnTo>
                    <a:pt x="451" y="474"/>
                  </a:lnTo>
                  <a:lnTo>
                    <a:pt x="449" y="474"/>
                  </a:lnTo>
                  <a:lnTo>
                    <a:pt x="430" y="478"/>
                  </a:lnTo>
                  <a:lnTo>
                    <a:pt x="403" y="496"/>
                  </a:lnTo>
                  <a:lnTo>
                    <a:pt x="399" y="497"/>
                  </a:lnTo>
                  <a:lnTo>
                    <a:pt x="407" y="492"/>
                  </a:lnTo>
                  <a:lnTo>
                    <a:pt x="403" y="496"/>
                  </a:lnTo>
                  <a:lnTo>
                    <a:pt x="399" y="497"/>
                  </a:lnTo>
                  <a:lnTo>
                    <a:pt x="351" y="526"/>
                  </a:lnTo>
                  <a:lnTo>
                    <a:pt x="323" y="532"/>
                  </a:lnTo>
                  <a:lnTo>
                    <a:pt x="288" y="530"/>
                  </a:lnTo>
                  <a:lnTo>
                    <a:pt x="286" y="530"/>
                  </a:lnTo>
                  <a:lnTo>
                    <a:pt x="280" y="530"/>
                  </a:lnTo>
                  <a:lnTo>
                    <a:pt x="273" y="528"/>
                  </a:lnTo>
                  <a:lnTo>
                    <a:pt x="271" y="526"/>
                  </a:lnTo>
                  <a:lnTo>
                    <a:pt x="252" y="520"/>
                  </a:lnTo>
                  <a:lnTo>
                    <a:pt x="240" y="517"/>
                  </a:lnTo>
                  <a:lnTo>
                    <a:pt x="240" y="515"/>
                  </a:lnTo>
                  <a:lnTo>
                    <a:pt x="238" y="515"/>
                  </a:lnTo>
                  <a:lnTo>
                    <a:pt x="211" y="492"/>
                  </a:lnTo>
                  <a:lnTo>
                    <a:pt x="209" y="490"/>
                  </a:lnTo>
                  <a:lnTo>
                    <a:pt x="205" y="484"/>
                  </a:lnTo>
                  <a:lnTo>
                    <a:pt x="188" y="453"/>
                  </a:lnTo>
                  <a:lnTo>
                    <a:pt x="186" y="451"/>
                  </a:lnTo>
                  <a:lnTo>
                    <a:pt x="186" y="447"/>
                  </a:lnTo>
                  <a:lnTo>
                    <a:pt x="184" y="444"/>
                  </a:lnTo>
                  <a:lnTo>
                    <a:pt x="175" y="419"/>
                  </a:lnTo>
                  <a:lnTo>
                    <a:pt x="173" y="413"/>
                  </a:lnTo>
                  <a:lnTo>
                    <a:pt x="171" y="409"/>
                  </a:lnTo>
                  <a:lnTo>
                    <a:pt x="169" y="405"/>
                  </a:lnTo>
                  <a:lnTo>
                    <a:pt x="165" y="401"/>
                  </a:lnTo>
                  <a:lnTo>
                    <a:pt x="163" y="399"/>
                  </a:lnTo>
                  <a:lnTo>
                    <a:pt x="161" y="398"/>
                  </a:lnTo>
                  <a:lnTo>
                    <a:pt x="159" y="396"/>
                  </a:lnTo>
                  <a:lnTo>
                    <a:pt x="157" y="394"/>
                  </a:lnTo>
                  <a:lnTo>
                    <a:pt x="156" y="392"/>
                  </a:lnTo>
                  <a:lnTo>
                    <a:pt x="154" y="390"/>
                  </a:lnTo>
                  <a:lnTo>
                    <a:pt x="152" y="388"/>
                  </a:lnTo>
                  <a:lnTo>
                    <a:pt x="148" y="388"/>
                  </a:lnTo>
                  <a:lnTo>
                    <a:pt x="146" y="386"/>
                  </a:lnTo>
                  <a:lnTo>
                    <a:pt x="142" y="386"/>
                  </a:lnTo>
                  <a:lnTo>
                    <a:pt x="138" y="386"/>
                  </a:lnTo>
                  <a:lnTo>
                    <a:pt x="136" y="386"/>
                  </a:lnTo>
                  <a:lnTo>
                    <a:pt x="132" y="386"/>
                  </a:lnTo>
                  <a:lnTo>
                    <a:pt x="129" y="386"/>
                  </a:lnTo>
                  <a:lnTo>
                    <a:pt x="125" y="388"/>
                  </a:lnTo>
                  <a:lnTo>
                    <a:pt x="123" y="388"/>
                  </a:lnTo>
                  <a:lnTo>
                    <a:pt x="121" y="388"/>
                  </a:lnTo>
                  <a:lnTo>
                    <a:pt x="119" y="388"/>
                  </a:lnTo>
                  <a:lnTo>
                    <a:pt x="117" y="390"/>
                  </a:lnTo>
                  <a:lnTo>
                    <a:pt x="111" y="390"/>
                  </a:lnTo>
                  <a:lnTo>
                    <a:pt x="108" y="392"/>
                  </a:lnTo>
                  <a:lnTo>
                    <a:pt x="102" y="392"/>
                  </a:lnTo>
                  <a:lnTo>
                    <a:pt x="94" y="392"/>
                  </a:lnTo>
                  <a:lnTo>
                    <a:pt x="88" y="392"/>
                  </a:lnTo>
                  <a:lnTo>
                    <a:pt x="83" y="392"/>
                  </a:lnTo>
                  <a:lnTo>
                    <a:pt x="79" y="392"/>
                  </a:lnTo>
                  <a:lnTo>
                    <a:pt x="75" y="390"/>
                  </a:lnTo>
                  <a:lnTo>
                    <a:pt x="69" y="390"/>
                  </a:lnTo>
                  <a:lnTo>
                    <a:pt x="65" y="388"/>
                  </a:lnTo>
                  <a:lnTo>
                    <a:pt x="54" y="386"/>
                  </a:lnTo>
                  <a:lnTo>
                    <a:pt x="50" y="384"/>
                  </a:lnTo>
                  <a:lnTo>
                    <a:pt x="46" y="382"/>
                  </a:lnTo>
                  <a:lnTo>
                    <a:pt x="42" y="380"/>
                  </a:lnTo>
                  <a:lnTo>
                    <a:pt x="38" y="378"/>
                  </a:lnTo>
                  <a:lnTo>
                    <a:pt x="33" y="375"/>
                  </a:lnTo>
                  <a:lnTo>
                    <a:pt x="29" y="373"/>
                  </a:lnTo>
                  <a:lnTo>
                    <a:pt x="23" y="367"/>
                  </a:lnTo>
                  <a:lnTo>
                    <a:pt x="19" y="363"/>
                  </a:lnTo>
                  <a:lnTo>
                    <a:pt x="15" y="361"/>
                  </a:lnTo>
                  <a:lnTo>
                    <a:pt x="12" y="357"/>
                  </a:lnTo>
                  <a:lnTo>
                    <a:pt x="10" y="355"/>
                  </a:lnTo>
                  <a:lnTo>
                    <a:pt x="8" y="351"/>
                  </a:lnTo>
                  <a:lnTo>
                    <a:pt x="6" y="350"/>
                  </a:lnTo>
                  <a:lnTo>
                    <a:pt x="4" y="348"/>
                  </a:lnTo>
                  <a:lnTo>
                    <a:pt x="4" y="346"/>
                  </a:lnTo>
                  <a:lnTo>
                    <a:pt x="2" y="344"/>
                  </a:lnTo>
                  <a:lnTo>
                    <a:pt x="2" y="340"/>
                  </a:lnTo>
                  <a:lnTo>
                    <a:pt x="0" y="338"/>
                  </a:lnTo>
                  <a:lnTo>
                    <a:pt x="0" y="336"/>
                  </a:lnTo>
                  <a:lnTo>
                    <a:pt x="0" y="334"/>
                  </a:lnTo>
                  <a:lnTo>
                    <a:pt x="0" y="332"/>
                  </a:lnTo>
                  <a:lnTo>
                    <a:pt x="0" y="330"/>
                  </a:lnTo>
                  <a:lnTo>
                    <a:pt x="0" y="328"/>
                  </a:lnTo>
                  <a:lnTo>
                    <a:pt x="0" y="325"/>
                  </a:lnTo>
                  <a:lnTo>
                    <a:pt x="0" y="323"/>
                  </a:lnTo>
                  <a:lnTo>
                    <a:pt x="2" y="319"/>
                  </a:lnTo>
                  <a:lnTo>
                    <a:pt x="6" y="317"/>
                  </a:lnTo>
                  <a:lnTo>
                    <a:pt x="8" y="313"/>
                  </a:lnTo>
                  <a:lnTo>
                    <a:pt x="12" y="307"/>
                  </a:lnTo>
                  <a:lnTo>
                    <a:pt x="13" y="303"/>
                  </a:lnTo>
                  <a:lnTo>
                    <a:pt x="15" y="298"/>
                  </a:lnTo>
                  <a:lnTo>
                    <a:pt x="19" y="292"/>
                  </a:lnTo>
                  <a:lnTo>
                    <a:pt x="21" y="288"/>
                  </a:lnTo>
                  <a:lnTo>
                    <a:pt x="23" y="282"/>
                  </a:lnTo>
                  <a:lnTo>
                    <a:pt x="25" y="277"/>
                  </a:lnTo>
                  <a:lnTo>
                    <a:pt x="25" y="271"/>
                  </a:lnTo>
                  <a:lnTo>
                    <a:pt x="27" y="267"/>
                  </a:lnTo>
                  <a:lnTo>
                    <a:pt x="27" y="263"/>
                  </a:lnTo>
                  <a:lnTo>
                    <a:pt x="27" y="259"/>
                  </a:lnTo>
                  <a:lnTo>
                    <a:pt x="27" y="255"/>
                  </a:lnTo>
                  <a:lnTo>
                    <a:pt x="27" y="252"/>
                  </a:lnTo>
                  <a:lnTo>
                    <a:pt x="27" y="250"/>
                  </a:lnTo>
                  <a:lnTo>
                    <a:pt x="25" y="246"/>
                  </a:lnTo>
                  <a:lnTo>
                    <a:pt x="27" y="246"/>
                  </a:lnTo>
                  <a:lnTo>
                    <a:pt x="31" y="246"/>
                  </a:lnTo>
                  <a:lnTo>
                    <a:pt x="36" y="246"/>
                  </a:lnTo>
                  <a:lnTo>
                    <a:pt x="73" y="246"/>
                  </a:lnTo>
                  <a:lnTo>
                    <a:pt x="86" y="246"/>
                  </a:lnTo>
                  <a:lnTo>
                    <a:pt x="90" y="246"/>
                  </a:lnTo>
                  <a:lnTo>
                    <a:pt x="90" y="250"/>
                  </a:lnTo>
                  <a:lnTo>
                    <a:pt x="90" y="252"/>
                  </a:lnTo>
                  <a:lnTo>
                    <a:pt x="92" y="252"/>
                  </a:lnTo>
                  <a:lnTo>
                    <a:pt x="94" y="252"/>
                  </a:lnTo>
                  <a:lnTo>
                    <a:pt x="96" y="250"/>
                  </a:lnTo>
                  <a:lnTo>
                    <a:pt x="96" y="248"/>
                  </a:lnTo>
                  <a:lnTo>
                    <a:pt x="96" y="246"/>
                  </a:lnTo>
                  <a:lnTo>
                    <a:pt x="98" y="246"/>
                  </a:lnTo>
                  <a:lnTo>
                    <a:pt x="100" y="246"/>
                  </a:lnTo>
                  <a:lnTo>
                    <a:pt x="121" y="246"/>
                  </a:lnTo>
                  <a:lnTo>
                    <a:pt x="134" y="246"/>
                  </a:lnTo>
                  <a:lnTo>
                    <a:pt x="161" y="246"/>
                  </a:lnTo>
                  <a:lnTo>
                    <a:pt x="188" y="246"/>
                  </a:lnTo>
                  <a:lnTo>
                    <a:pt x="188" y="236"/>
                  </a:lnTo>
                  <a:lnTo>
                    <a:pt x="200" y="236"/>
                  </a:lnTo>
                  <a:lnTo>
                    <a:pt x="202" y="236"/>
                  </a:lnTo>
                  <a:lnTo>
                    <a:pt x="202" y="223"/>
                  </a:lnTo>
                  <a:lnTo>
                    <a:pt x="188" y="221"/>
                  </a:lnTo>
                  <a:lnTo>
                    <a:pt x="188" y="207"/>
                  </a:lnTo>
                  <a:lnTo>
                    <a:pt x="215" y="207"/>
                  </a:lnTo>
                  <a:lnTo>
                    <a:pt x="230" y="207"/>
                  </a:lnTo>
                  <a:lnTo>
                    <a:pt x="242" y="207"/>
                  </a:lnTo>
                  <a:lnTo>
                    <a:pt x="242" y="165"/>
                  </a:lnTo>
                  <a:lnTo>
                    <a:pt x="244" y="165"/>
                  </a:lnTo>
                  <a:lnTo>
                    <a:pt x="248" y="165"/>
                  </a:lnTo>
                  <a:lnTo>
                    <a:pt x="296" y="165"/>
                  </a:lnTo>
                  <a:lnTo>
                    <a:pt x="311" y="165"/>
                  </a:lnTo>
                  <a:lnTo>
                    <a:pt x="315" y="165"/>
                  </a:lnTo>
                  <a:lnTo>
                    <a:pt x="349" y="165"/>
                  </a:lnTo>
                  <a:lnTo>
                    <a:pt x="351" y="142"/>
                  </a:lnTo>
                  <a:lnTo>
                    <a:pt x="351" y="138"/>
                  </a:lnTo>
                  <a:lnTo>
                    <a:pt x="351" y="136"/>
                  </a:lnTo>
                  <a:lnTo>
                    <a:pt x="351" y="134"/>
                  </a:lnTo>
                  <a:lnTo>
                    <a:pt x="351" y="109"/>
                  </a:lnTo>
                  <a:lnTo>
                    <a:pt x="351" y="111"/>
                  </a:lnTo>
                  <a:lnTo>
                    <a:pt x="351" y="98"/>
                  </a:lnTo>
                  <a:lnTo>
                    <a:pt x="351" y="69"/>
                  </a:lnTo>
                  <a:lnTo>
                    <a:pt x="351" y="56"/>
                  </a:lnTo>
                  <a:lnTo>
                    <a:pt x="351" y="0"/>
                  </a:lnTo>
                  <a:lnTo>
                    <a:pt x="407" y="0"/>
                  </a:lnTo>
                  <a:lnTo>
                    <a:pt x="428" y="0"/>
                  </a:lnTo>
                  <a:lnTo>
                    <a:pt x="432" y="0"/>
                  </a:lnTo>
                  <a:lnTo>
                    <a:pt x="434" y="0"/>
                  </a:lnTo>
                  <a:close/>
                  <a:moveTo>
                    <a:pt x="426" y="478"/>
                  </a:moveTo>
                  <a:lnTo>
                    <a:pt x="422" y="480"/>
                  </a:lnTo>
                  <a:lnTo>
                    <a:pt x="426" y="478"/>
                  </a:lnTo>
                  <a:close/>
                  <a:moveTo>
                    <a:pt x="263" y="524"/>
                  </a:moveTo>
                  <a:lnTo>
                    <a:pt x="267" y="524"/>
                  </a:lnTo>
                  <a:lnTo>
                    <a:pt x="265" y="524"/>
                  </a:lnTo>
                  <a:lnTo>
                    <a:pt x="263" y="524"/>
                  </a:lnTo>
                  <a:lnTo>
                    <a:pt x="261" y="524"/>
                  </a:lnTo>
                  <a:lnTo>
                    <a:pt x="263" y="524"/>
                  </a:lnTo>
                  <a:close/>
                  <a:moveTo>
                    <a:pt x="469" y="478"/>
                  </a:moveTo>
                  <a:lnTo>
                    <a:pt x="472" y="478"/>
                  </a:lnTo>
                  <a:lnTo>
                    <a:pt x="470" y="478"/>
                  </a:lnTo>
                  <a:lnTo>
                    <a:pt x="469" y="478"/>
                  </a:lnTo>
                  <a:lnTo>
                    <a:pt x="467" y="478"/>
                  </a:lnTo>
                  <a:lnTo>
                    <a:pt x="465" y="476"/>
                  </a:lnTo>
                  <a:lnTo>
                    <a:pt x="469" y="478"/>
                  </a:lnTo>
                  <a:close/>
                  <a:moveTo>
                    <a:pt x="486" y="484"/>
                  </a:moveTo>
                  <a:lnTo>
                    <a:pt x="488" y="486"/>
                  </a:lnTo>
                  <a:lnTo>
                    <a:pt x="486" y="484"/>
                  </a:lnTo>
                  <a:close/>
                  <a:moveTo>
                    <a:pt x="505" y="503"/>
                  </a:moveTo>
                  <a:lnTo>
                    <a:pt x="507" y="507"/>
                  </a:lnTo>
                  <a:lnTo>
                    <a:pt x="509" y="513"/>
                  </a:lnTo>
                  <a:lnTo>
                    <a:pt x="509" y="511"/>
                  </a:lnTo>
                  <a:lnTo>
                    <a:pt x="507" y="507"/>
                  </a:lnTo>
                  <a:lnTo>
                    <a:pt x="507" y="505"/>
                  </a:lnTo>
                  <a:lnTo>
                    <a:pt x="505" y="503"/>
                  </a:lnTo>
                  <a:lnTo>
                    <a:pt x="505" y="501"/>
                  </a:lnTo>
                  <a:lnTo>
                    <a:pt x="503" y="501"/>
                  </a:lnTo>
                  <a:lnTo>
                    <a:pt x="505" y="503"/>
                  </a:lnTo>
                  <a:close/>
                  <a:moveTo>
                    <a:pt x="647" y="565"/>
                  </a:moveTo>
                  <a:lnTo>
                    <a:pt x="645" y="565"/>
                  </a:lnTo>
                  <a:lnTo>
                    <a:pt x="655" y="563"/>
                  </a:lnTo>
                  <a:lnTo>
                    <a:pt x="647" y="56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81609" tIns="40781" rIns="81609" bIns="40781" anchor="t" anchorCtr="0">
              <a:noAutofit/>
            </a:bodyPr>
            <a:lstStyle/>
            <a:p>
              <a:pPr>
                <a:buClr>
                  <a:srgbClr val="000000"/>
                </a:buClr>
                <a:buSzPts val="1700"/>
              </a:pPr>
              <a:endParaRPr sz="32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98" name="Shape 1198"/>
            <p:cNvSpPr/>
            <p:nvPr/>
          </p:nvSpPr>
          <p:spPr>
            <a:xfrm>
              <a:off x="1327150" y="2684463"/>
              <a:ext cx="1082675" cy="939800"/>
            </a:xfrm>
            <a:custGeom>
              <a:avLst/>
              <a:gdLst/>
              <a:ahLst/>
              <a:cxnLst/>
              <a:rect l="0" t="0" r="0" b="0"/>
              <a:pathLst>
                <a:path w="682" h="592" extrusionOk="0">
                  <a:moveTo>
                    <a:pt x="682" y="351"/>
                  </a:moveTo>
                  <a:lnTo>
                    <a:pt x="682" y="351"/>
                  </a:lnTo>
                  <a:moveTo>
                    <a:pt x="434" y="13"/>
                  </a:moveTo>
                  <a:lnTo>
                    <a:pt x="434" y="27"/>
                  </a:lnTo>
                  <a:lnTo>
                    <a:pt x="447" y="27"/>
                  </a:lnTo>
                  <a:lnTo>
                    <a:pt x="459" y="27"/>
                  </a:lnTo>
                  <a:lnTo>
                    <a:pt x="459" y="54"/>
                  </a:lnTo>
                  <a:lnTo>
                    <a:pt x="469" y="54"/>
                  </a:lnTo>
                  <a:lnTo>
                    <a:pt x="472" y="54"/>
                  </a:lnTo>
                  <a:lnTo>
                    <a:pt x="476" y="54"/>
                  </a:lnTo>
                  <a:lnTo>
                    <a:pt x="488" y="56"/>
                  </a:lnTo>
                  <a:lnTo>
                    <a:pt x="507" y="54"/>
                  </a:lnTo>
                  <a:lnTo>
                    <a:pt x="515" y="54"/>
                  </a:lnTo>
                  <a:lnTo>
                    <a:pt x="513" y="136"/>
                  </a:lnTo>
                  <a:lnTo>
                    <a:pt x="528" y="136"/>
                  </a:lnTo>
                  <a:lnTo>
                    <a:pt x="536" y="138"/>
                  </a:lnTo>
                  <a:lnTo>
                    <a:pt x="543" y="138"/>
                  </a:lnTo>
                  <a:lnTo>
                    <a:pt x="543" y="163"/>
                  </a:lnTo>
                  <a:lnTo>
                    <a:pt x="568" y="163"/>
                  </a:lnTo>
                  <a:lnTo>
                    <a:pt x="568" y="165"/>
                  </a:lnTo>
                  <a:lnTo>
                    <a:pt x="595" y="165"/>
                  </a:lnTo>
                  <a:lnTo>
                    <a:pt x="595" y="206"/>
                  </a:lnTo>
                  <a:lnTo>
                    <a:pt x="595" y="215"/>
                  </a:lnTo>
                  <a:lnTo>
                    <a:pt x="595" y="242"/>
                  </a:lnTo>
                  <a:lnTo>
                    <a:pt x="595" y="246"/>
                  </a:lnTo>
                  <a:lnTo>
                    <a:pt x="593" y="254"/>
                  </a:lnTo>
                  <a:lnTo>
                    <a:pt x="593" y="257"/>
                  </a:lnTo>
                  <a:lnTo>
                    <a:pt x="593" y="263"/>
                  </a:lnTo>
                  <a:lnTo>
                    <a:pt x="595" y="269"/>
                  </a:lnTo>
                  <a:lnTo>
                    <a:pt x="620" y="269"/>
                  </a:lnTo>
                  <a:lnTo>
                    <a:pt x="632" y="269"/>
                  </a:lnTo>
                  <a:lnTo>
                    <a:pt x="632" y="273"/>
                  </a:lnTo>
                  <a:lnTo>
                    <a:pt x="632" y="302"/>
                  </a:lnTo>
                  <a:lnTo>
                    <a:pt x="661" y="302"/>
                  </a:lnTo>
                  <a:lnTo>
                    <a:pt x="661" y="311"/>
                  </a:lnTo>
                  <a:lnTo>
                    <a:pt x="674" y="311"/>
                  </a:lnTo>
                  <a:lnTo>
                    <a:pt x="674" y="296"/>
                  </a:lnTo>
                  <a:lnTo>
                    <a:pt x="682" y="296"/>
                  </a:lnTo>
                  <a:lnTo>
                    <a:pt x="682" y="298"/>
                  </a:lnTo>
                  <a:lnTo>
                    <a:pt x="682" y="302"/>
                  </a:lnTo>
                  <a:lnTo>
                    <a:pt x="682" y="321"/>
                  </a:lnTo>
                  <a:lnTo>
                    <a:pt x="680" y="325"/>
                  </a:lnTo>
                  <a:lnTo>
                    <a:pt x="680" y="350"/>
                  </a:lnTo>
                  <a:lnTo>
                    <a:pt x="682" y="351"/>
                  </a:lnTo>
                  <a:lnTo>
                    <a:pt x="680" y="355"/>
                  </a:lnTo>
                  <a:lnTo>
                    <a:pt x="680" y="359"/>
                  </a:lnTo>
                  <a:lnTo>
                    <a:pt x="680" y="367"/>
                  </a:lnTo>
                  <a:lnTo>
                    <a:pt x="680" y="375"/>
                  </a:lnTo>
                  <a:lnTo>
                    <a:pt x="680" y="376"/>
                  </a:lnTo>
                  <a:lnTo>
                    <a:pt x="680" y="405"/>
                  </a:lnTo>
                  <a:lnTo>
                    <a:pt x="680" y="432"/>
                  </a:lnTo>
                  <a:lnTo>
                    <a:pt x="680" y="447"/>
                  </a:lnTo>
                  <a:lnTo>
                    <a:pt x="680" y="453"/>
                  </a:lnTo>
                  <a:lnTo>
                    <a:pt x="680" y="459"/>
                  </a:lnTo>
                  <a:lnTo>
                    <a:pt x="680" y="463"/>
                  </a:lnTo>
                  <a:lnTo>
                    <a:pt x="680" y="465"/>
                  </a:lnTo>
                  <a:lnTo>
                    <a:pt x="682" y="467"/>
                  </a:lnTo>
                  <a:lnTo>
                    <a:pt x="680" y="467"/>
                  </a:lnTo>
                  <a:lnTo>
                    <a:pt x="680" y="469"/>
                  </a:lnTo>
                  <a:lnTo>
                    <a:pt x="680" y="472"/>
                  </a:lnTo>
                  <a:lnTo>
                    <a:pt x="680" y="476"/>
                  </a:lnTo>
                  <a:lnTo>
                    <a:pt x="680" y="480"/>
                  </a:lnTo>
                  <a:lnTo>
                    <a:pt x="680" y="484"/>
                  </a:lnTo>
                  <a:lnTo>
                    <a:pt x="680" y="501"/>
                  </a:lnTo>
                  <a:lnTo>
                    <a:pt x="680" y="513"/>
                  </a:lnTo>
                  <a:lnTo>
                    <a:pt x="680" y="515"/>
                  </a:lnTo>
                  <a:lnTo>
                    <a:pt x="680" y="519"/>
                  </a:lnTo>
                  <a:lnTo>
                    <a:pt x="680" y="538"/>
                  </a:lnTo>
                  <a:lnTo>
                    <a:pt x="680" y="542"/>
                  </a:lnTo>
                  <a:lnTo>
                    <a:pt x="680" y="544"/>
                  </a:lnTo>
                  <a:lnTo>
                    <a:pt x="680" y="553"/>
                  </a:lnTo>
                  <a:lnTo>
                    <a:pt x="680" y="555"/>
                  </a:lnTo>
                  <a:lnTo>
                    <a:pt x="680" y="561"/>
                  </a:lnTo>
                  <a:lnTo>
                    <a:pt x="678" y="561"/>
                  </a:lnTo>
                  <a:lnTo>
                    <a:pt x="678" y="563"/>
                  </a:lnTo>
                  <a:lnTo>
                    <a:pt x="678" y="567"/>
                  </a:lnTo>
                  <a:lnTo>
                    <a:pt x="674" y="567"/>
                  </a:lnTo>
                  <a:lnTo>
                    <a:pt x="659" y="565"/>
                  </a:lnTo>
                  <a:lnTo>
                    <a:pt x="645" y="565"/>
                  </a:lnTo>
                  <a:lnTo>
                    <a:pt x="638" y="567"/>
                  </a:lnTo>
                  <a:lnTo>
                    <a:pt x="614" y="578"/>
                  </a:lnTo>
                  <a:lnTo>
                    <a:pt x="580" y="588"/>
                  </a:lnTo>
                  <a:lnTo>
                    <a:pt x="578" y="588"/>
                  </a:lnTo>
                  <a:lnTo>
                    <a:pt x="566" y="592"/>
                  </a:lnTo>
                  <a:lnTo>
                    <a:pt x="559" y="590"/>
                  </a:lnTo>
                  <a:lnTo>
                    <a:pt x="536" y="588"/>
                  </a:lnTo>
                  <a:lnTo>
                    <a:pt x="534" y="588"/>
                  </a:lnTo>
                  <a:lnTo>
                    <a:pt x="522" y="582"/>
                  </a:lnTo>
                  <a:lnTo>
                    <a:pt x="501" y="574"/>
                  </a:lnTo>
                  <a:lnTo>
                    <a:pt x="505" y="557"/>
                  </a:lnTo>
                  <a:lnTo>
                    <a:pt x="509" y="536"/>
                  </a:lnTo>
                  <a:lnTo>
                    <a:pt x="507" y="534"/>
                  </a:lnTo>
                  <a:lnTo>
                    <a:pt x="497" y="494"/>
                  </a:lnTo>
                  <a:lnTo>
                    <a:pt x="499" y="496"/>
                  </a:lnTo>
                  <a:lnTo>
                    <a:pt x="499" y="497"/>
                  </a:lnTo>
                  <a:lnTo>
                    <a:pt x="501" y="499"/>
                  </a:lnTo>
                  <a:lnTo>
                    <a:pt x="499" y="496"/>
                  </a:lnTo>
                  <a:lnTo>
                    <a:pt x="497" y="494"/>
                  </a:lnTo>
                  <a:lnTo>
                    <a:pt x="490" y="488"/>
                  </a:lnTo>
                  <a:lnTo>
                    <a:pt x="482" y="484"/>
                  </a:lnTo>
                  <a:lnTo>
                    <a:pt x="451" y="474"/>
                  </a:lnTo>
                  <a:lnTo>
                    <a:pt x="449" y="474"/>
                  </a:lnTo>
                  <a:lnTo>
                    <a:pt x="430" y="478"/>
                  </a:lnTo>
                  <a:lnTo>
                    <a:pt x="403" y="496"/>
                  </a:lnTo>
                  <a:lnTo>
                    <a:pt x="399" y="497"/>
                  </a:lnTo>
                  <a:lnTo>
                    <a:pt x="407" y="492"/>
                  </a:lnTo>
                  <a:lnTo>
                    <a:pt x="403" y="496"/>
                  </a:lnTo>
                  <a:lnTo>
                    <a:pt x="399" y="497"/>
                  </a:lnTo>
                  <a:lnTo>
                    <a:pt x="351" y="526"/>
                  </a:lnTo>
                  <a:lnTo>
                    <a:pt x="323" y="532"/>
                  </a:lnTo>
                  <a:lnTo>
                    <a:pt x="288" y="530"/>
                  </a:lnTo>
                  <a:lnTo>
                    <a:pt x="286" y="530"/>
                  </a:lnTo>
                  <a:lnTo>
                    <a:pt x="280" y="530"/>
                  </a:lnTo>
                  <a:lnTo>
                    <a:pt x="273" y="528"/>
                  </a:lnTo>
                  <a:lnTo>
                    <a:pt x="271" y="526"/>
                  </a:lnTo>
                  <a:lnTo>
                    <a:pt x="252" y="520"/>
                  </a:lnTo>
                  <a:lnTo>
                    <a:pt x="240" y="517"/>
                  </a:lnTo>
                  <a:lnTo>
                    <a:pt x="240" y="515"/>
                  </a:lnTo>
                  <a:lnTo>
                    <a:pt x="238" y="515"/>
                  </a:lnTo>
                  <a:lnTo>
                    <a:pt x="211" y="492"/>
                  </a:lnTo>
                  <a:lnTo>
                    <a:pt x="209" y="490"/>
                  </a:lnTo>
                  <a:lnTo>
                    <a:pt x="205" y="484"/>
                  </a:lnTo>
                  <a:lnTo>
                    <a:pt x="188" y="453"/>
                  </a:lnTo>
                  <a:lnTo>
                    <a:pt x="186" y="451"/>
                  </a:lnTo>
                  <a:lnTo>
                    <a:pt x="186" y="447"/>
                  </a:lnTo>
                  <a:lnTo>
                    <a:pt x="184" y="444"/>
                  </a:lnTo>
                  <a:lnTo>
                    <a:pt x="175" y="419"/>
                  </a:lnTo>
                  <a:lnTo>
                    <a:pt x="173" y="413"/>
                  </a:lnTo>
                  <a:lnTo>
                    <a:pt x="171" y="409"/>
                  </a:lnTo>
                  <a:lnTo>
                    <a:pt x="169" y="405"/>
                  </a:lnTo>
                  <a:lnTo>
                    <a:pt x="165" y="401"/>
                  </a:lnTo>
                  <a:lnTo>
                    <a:pt x="163" y="399"/>
                  </a:lnTo>
                  <a:lnTo>
                    <a:pt x="161" y="398"/>
                  </a:lnTo>
                  <a:lnTo>
                    <a:pt x="159" y="396"/>
                  </a:lnTo>
                  <a:lnTo>
                    <a:pt x="157" y="394"/>
                  </a:lnTo>
                  <a:lnTo>
                    <a:pt x="156" y="392"/>
                  </a:lnTo>
                  <a:lnTo>
                    <a:pt x="154" y="390"/>
                  </a:lnTo>
                  <a:lnTo>
                    <a:pt x="152" y="388"/>
                  </a:lnTo>
                  <a:lnTo>
                    <a:pt x="148" y="388"/>
                  </a:lnTo>
                  <a:lnTo>
                    <a:pt x="146" y="386"/>
                  </a:lnTo>
                  <a:lnTo>
                    <a:pt x="142" y="386"/>
                  </a:lnTo>
                  <a:lnTo>
                    <a:pt x="138" y="386"/>
                  </a:lnTo>
                  <a:lnTo>
                    <a:pt x="136" y="386"/>
                  </a:lnTo>
                  <a:lnTo>
                    <a:pt x="132" y="386"/>
                  </a:lnTo>
                  <a:lnTo>
                    <a:pt x="129" y="386"/>
                  </a:lnTo>
                  <a:lnTo>
                    <a:pt x="125" y="388"/>
                  </a:lnTo>
                  <a:lnTo>
                    <a:pt x="123" y="388"/>
                  </a:lnTo>
                  <a:lnTo>
                    <a:pt x="121" y="388"/>
                  </a:lnTo>
                  <a:lnTo>
                    <a:pt x="119" y="388"/>
                  </a:lnTo>
                  <a:lnTo>
                    <a:pt x="117" y="390"/>
                  </a:lnTo>
                  <a:lnTo>
                    <a:pt x="111" y="390"/>
                  </a:lnTo>
                  <a:lnTo>
                    <a:pt x="108" y="392"/>
                  </a:lnTo>
                  <a:lnTo>
                    <a:pt x="102" y="392"/>
                  </a:lnTo>
                  <a:lnTo>
                    <a:pt x="94" y="392"/>
                  </a:lnTo>
                  <a:lnTo>
                    <a:pt x="88" y="392"/>
                  </a:lnTo>
                  <a:lnTo>
                    <a:pt x="83" y="392"/>
                  </a:lnTo>
                  <a:lnTo>
                    <a:pt x="79" y="392"/>
                  </a:lnTo>
                  <a:lnTo>
                    <a:pt x="75" y="390"/>
                  </a:lnTo>
                  <a:lnTo>
                    <a:pt x="69" y="390"/>
                  </a:lnTo>
                  <a:lnTo>
                    <a:pt x="65" y="388"/>
                  </a:lnTo>
                  <a:lnTo>
                    <a:pt x="54" y="386"/>
                  </a:lnTo>
                  <a:lnTo>
                    <a:pt x="50" y="384"/>
                  </a:lnTo>
                  <a:lnTo>
                    <a:pt x="46" y="382"/>
                  </a:lnTo>
                  <a:lnTo>
                    <a:pt x="42" y="380"/>
                  </a:lnTo>
                  <a:lnTo>
                    <a:pt x="38" y="378"/>
                  </a:lnTo>
                  <a:lnTo>
                    <a:pt x="33" y="375"/>
                  </a:lnTo>
                  <a:lnTo>
                    <a:pt x="29" y="373"/>
                  </a:lnTo>
                  <a:lnTo>
                    <a:pt x="23" y="367"/>
                  </a:lnTo>
                  <a:lnTo>
                    <a:pt x="19" y="363"/>
                  </a:lnTo>
                  <a:lnTo>
                    <a:pt x="15" y="361"/>
                  </a:lnTo>
                  <a:lnTo>
                    <a:pt x="12" y="357"/>
                  </a:lnTo>
                  <a:lnTo>
                    <a:pt x="10" y="355"/>
                  </a:lnTo>
                  <a:lnTo>
                    <a:pt x="8" y="351"/>
                  </a:lnTo>
                  <a:lnTo>
                    <a:pt x="6" y="350"/>
                  </a:lnTo>
                  <a:lnTo>
                    <a:pt x="4" y="348"/>
                  </a:lnTo>
                  <a:lnTo>
                    <a:pt x="4" y="346"/>
                  </a:lnTo>
                  <a:lnTo>
                    <a:pt x="2" y="344"/>
                  </a:lnTo>
                  <a:lnTo>
                    <a:pt x="2" y="340"/>
                  </a:lnTo>
                  <a:lnTo>
                    <a:pt x="0" y="338"/>
                  </a:lnTo>
                  <a:lnTo>
                    <a:pt x="0" y="336"/>
                  </a:lnTo>
                  <a:lnTo>
                    <a:pt x="0" y="334"/>
                  </a:lnTo>
                  <a:lnTo>
                    <a:pt x="0" y="332"/>
                  </a:lnTo>
                  <a:lnTo>
                    <a:pt x="0" y="330"/>
                  </a:lnTo>
                  <a:lnTo>
                    <a:pt x="0" y="328"/>
                  </a:lnTo>
                  <a:lnTo>
                    <a:pt x="0" y="325"/>
                  </a:lnTo>
                  <a:lnTo>
                    <a:pt x="0" y="323"/>
                  </a:lnTo>
                  <a:lnTo>
                    <a:pt x="2" y="319"/>
                  </a:lnTo>
                  <a:lnTo>
                    <a:pt x="6" y="317"/>
                  </a:lnTo>
                  <a:lnTo>
                    <a:pt x="8" y="313"/>
                  </a:lnTo>
                  <a:lnTo>
                    <a:pt x="12" y="307"/>
                  </a:lnTo>
                  <a:lnTo>
                    <a:pt x="13" y="303"/>
                  </a:lnTo>
                  <a:lnTo>
                    <a:pt x="15" y="298"/>
                  </a:lnTo>
                  <a:lnTo>
                    <a:pt x="19" y="292"/>
                  </a:lnTo>
                  <a:lnTo>
                    <a:pt x="21" y="288"/>
                  </a:lnTo>
                  <a:lnTo>
                    <a:pt x="23" y="282"/>
                  </a:lnTo>
                  <a:lnTo>
                    <a:pt x="25" y="277"/>
                  </a:lnTo>
                  <a:lnTo>
                    <a:pt x="25" y="271"/>
                  </a:lnTo>
                  <a:lnTo>
                    <a:pt x="27" y="267"/>
                  </a:lnTo>
                  <a:lnTo>
                    <a:pt x="27" y="263"/>
                  </a:lnTo>
                  <a:lnTo>
                    <a:pt x="27" y="259"/>
                  </a:lnTo>
                  <a:lnTo>
                    <a:pt x="27" y="255"/>
                  </a:lnTo>
                  <a:lnTo>
                    <a:pt x="27" y="252"/>
                  </a:lnTo>
                  <a:lnTo>
                    <a:pt x="27" y="250"/>
                  </a:lnTo>
                  <a:lnTo>
                    <a:pt x="25" y="246"/>
                  </a:lnTo>
                  <a:lnTo>
                    <a:pt x="27" y="246"/>
                  </a:lnTo>
                  <a:lnTo>
                    <a:pt x="31" y="246"/>
                  </a:lnTo>
                  <a:lnTo>
                    <a:pt x="36" y="246"/>
                  </a:lnTo>
                  <a:lnTo>
                    <a:pt x="73" y="246"/>
                  </a:lnTo>
                  <a:lnTo>
                    <a:pt x="86" y="246"/>
                  </a:lnTo>
                  <a:lnTo>
                    <a:pt x="90" y="246"/>
                  </a:lnTo>
                  <a:lnTo>
                    <a:pt x="90" y="250"/>
                  </a:lnTo>
                  <a:lnTo>
                    <a:pt x="90" y="252"/>
                  </a:lnTo>
                  <a:lnTo>
                    <a:pt x="92" y="252"/>
                  </a:lnTo>
                  <a:lnTo>
                    <a:pt x="94" y="252"/>
                  </a:lnTo>
                  <a:lnTo>
                    <a:pt x="96" y="250"/>
                  </a:lnTo>
                  <a:lnTo>
                    <a:pt x="96" y="248"/>
                  </a:lnTo>
                  <a:lnTo>
                    <a:pt x="96" y="246"/>
                  </a:lnTo>
                  <a:lnTo>
                    <a:pt x="98" y="246"/>
                  </a:lnTo>
                  <a:lnTo>
                    <a:pt x="100" y="246"/>
                  </a:lnTo>
                  <a:lnTo>
                    <a:pt x="121" y="246"/>
                  </a:lnTo>
                  <a:lnTo>
                    <a:pt x="134" y="246"/>
                  </a:lnTo>
                  <a:lnTo>
                    <a:pt x="161" y="246"/>
                  </a:lnTo>
                  <a:lnTo>
                    <a:pt x="188" y="246"/>
                  </a:lnTo>
                  <a:lnTo>
                    <a:pt x="188" y="236"/>
                  </a:lnTo>
                  <a:lnTo>
                    <a:pt x="200" y="236"/>
                  </a:lnTo>
                  <a:lnTo>
                    <a:pt x="202" y="236"/>
                  </a:lnTo>
                  <a:lnTo>
                    <a:pt x="202" y="223"/>
                  </a:lnTo>
                  <a:lnTo>
                    <a:pt x="188" y="221"/>
                  </a:lnTo>
                  <a:lnTo>
                    <a:pt x="188" y="207"/>
                  </a:lnTo>
                  <a:lnTo>
                    <a:pt x="215" y="207"/>
                  </a:lnTo>
                  <a:lnTo>
                    <a:pt x="230" y="207"/>
                  </a:lnTo>
                  <a:lnTo>
                    <a:pt x="242" y="207"/>
                  </a:lnTo>
                  <a:lnTo>
                    <a:pt x="242" y="165"/>
                  </a:lnTo>
                  <a:lnTo>
                    <a:pt x="244" y="165"/>
                  </a:lnTo>
                  <a:lnTo>
                    <a:pt x="248" y="165"/>
                  </a:lnTo>
                  <a:lnTo>
                    <a:pt x="296" y="165"/>
                  </a:lnTo>
                  <a:lnTo>
                    <a:pt x="311" y="165"/>
                  </a:lnTo>
                  <a:lnTo>
                    <a:pt x="315" y="165"/>
                  </a:lnTo>
                  <a:lnTo>
                    <a:pt x="349" y="165"/>
                  </a:lnTo>
                  <a:lnTo>
                    <a:pt x="351" y="142"/>
                  </a:lnTo>
                  <a:lnTo>
                    <a:pt x="351" y="138"/>
                  </a:lnTo>
                  <a:lnTo>
                    <a:pt x="351" y="136"/>
                  </a:lnTo>
                  <a:lnTo>
                    <a:pt x="351" y="134"/>
                  </a:lnTo>
                  <a:lnTo>
                    <a:pt x="351" y="109"/>
                  </a:lnTo>
                  <a:lnTo>
                    <a:pt x="351" y="111"/>
                  </a:lnTo>
                  <a:lnTo>
                    <a:pt x="351" y="98"/>
                  </a:lnTo>
                  <a:lnTo>
                    <a:pt x="351" y="69"/>
                  </a:lnTo>
                  <a:lnTo>
                    <a:pt x="351" y="56"/>
                  </a:lnTo>
                  <a:lnTo>
                    <a:pt x="351" y="0"/>
                  </a:lnTo>
                  <a:lnTo>
                    <a:pt x="407" y="0"/>
                  </a:lnTo>
                  <a:lnTo>
                    <a:pt x="428" y="0"/>
                  </a:lnTo>
                  <a:lnTo>
                    <a:pt x="432" y="0"/>
                  </a:lnTo>
                  <a:lnTo>
                    <a:pt x="434" y="0"/>
                  </a:lnTo>
                  <a:lnTo>
                    <a:pt x="434" y="13"/>
                  </a:lnTo>
                  <a:moveTo>
                    <a:pt x="424" y="480"/>
                  </a:moveTo>
                  <a:lnTo>
                    <a:pt x="422" y="480"/>
                  </a:lnTo>
                  <a:lnTo>
                    <a:pt x="426" y="478"/>
                  </a:lnTo>
                  <a:lnTo>
                    <a:pt x="424" y="480"/>
                  </a:lnTo>
                  <a:moveTo>
                    <a:pt x="263" y="524"/>
                  </a:moveTo>
                  <a:lnTo>
                    <a:pt x="267" y="524"/>
                  </a:lnTo>
                  <a:lnTo>
                    <a:pt x="265" y="524"/>
                  </a:lnTo>
                  <a:lnTo>
                    <a:pt x="263" y="524"/>
                  </a:lnTo>
                  <a:lnTo>
                    <a:pt x="261" y="524"/>
                  </a:lnTo>
                  <a:lnTo>
                    <a:pt x="263" y="524"/>
                  </a:lnTo>
                  <a:moveTo>
                    <a:pt x="470" y="478"/>
                  </a:moveTo>
                  <a:lnTo>
                    <a:pt x="472" y="478"/>
                  </a:lnTo>
                  <a:lnTo>
                    <a:pt x="470" y="478"/>
                  </a:lnTo>
                  <a:lnTo>
                    <a:pt x="469" y="478"/>
                  </a:lnTo>
                  <a:lnTo>
                    <a:pt x="467" y="478"/>
                  </a:lnTo>
                  <a:lnTo>
                    <a:pt x="465" y="476"/>
                  </a:lnTo>
                  <a:lnTo>
                    <a:pt x="469" y="478"/>
                  </a:lnTo>
                  <a:lnTo>
                    <a:pt x="470" y="478"/>
                  </a:lnTo>
                  <a:moveTo>
                    <a:pt x="488" y="486"/>
                  </a:moveTo>
                  <a:lnTo>
                    <a:pt x="488" y="486"/>
                  </a:lnTo>
                  <a:lnTo>
                    <a:pt x="486" y="484"/>
                  </a:lnTo>
                  <a:lnTo>
                    <a:pt x="488" y="486"/>
                  </a:lnTo>
                  <a:moveTo>
                    <a:pt x="507" y="505"/>
                  </a:moveTo>
                  <a:lnTo>
                    <a:pt x="507" y="507"/>
                  </a:lnTo>
                  <a:lnTo>
                    <a:pt x="509" y="513"/>
                  </a:lnTo>
                  <a:lnTo>
                    <a:pt x="509" y="511"/>
                  </a:lnTo>
                  <a:lnTo>
                    <a:pt x="507" y="507"/>
                  </a:lnTo>
                  <a:lnTo>
                    <a:pt x="507" y="505"/>
                  </a:lnTo>
                  <a:lnTo>
                    <a:pt x="505" y="503"/>
                  </a:lnTo>
                  <a:lnTo>
                    <a:pt x="505" y="501"/>
                  </a:lnTo>
                  <a:lnTo>
                    <a:pt x="503" y="501"/>
                  </a:lnTo>
                  <a:lnTo>
                    <a:pt x="505" y="503"/>
                  </a:lnTo>
                  <a:lnTo>
                    <a:pt x="507" y="505"/>
                  </a:lnTo>
                  <a:moveTo>
                    <a:pt x="647" y="565"/>
                  </a:moveTo>
                  <a:lnTo>
                    <a:pt x="645" y="565"/>
                  </a:lnTo>
                  <a:lnTo>
                    <a:pt x="655" y="563"/>
                  </a:lnTo>
                  <a:lnTo>
                    <a:pt x="647" y="565"/>
                  </a:lnTo>
                </a:path>
              </a:pathLst>
            </a:custGeom>
            <a:noFill/>
            <a:ln w="9525" cap="sq" cmpd="sng">
              <a:solidFill>
                <a:srgbClr val="000000"/>
              </a:solidFill>
              <a:prstDash val="solid"/>
              <a:miter lim="8000"/>
              <a:headEnd type="none" w="sm" len="sm"/>
              <a:tailEnd type="none" w="sm" len="sm"/>
            </a:ln>
          </p:spPr>
          <p:txBody>
            <a:bodyPr spcFirstLastPara="1" wrap="square" lIns="81609" tIns="40781" rIns="81609" bIns="40781" anchor="t" anchorCtr="0">
              <a:noAutofit/>
            </a:bodyPr>
            <a:lstStyle/>
            <a:p>
              <a:pPr>
                <a:buClr>
                  <a:srgbClr val="000000"/>
                </a:buClr>
                <a:buSzPts val="1700"/>
              </a:pPr>
              <a:endParaRPr sz="32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99" name="Shape 1199"/>
            <p:cNvSpPr/>
            <p:nvPr/>
          </p:nvSpPr>
          <p:spPr>
            <a:xfrm>
              <a:off x="2833688" y="2541588"/>
              <a:ext cx="1081086" cy="1036637"/>
            </a:xfrm>
            <a:custGeom>
              <a:avLst/>
              <a:gdLst/>
              <a:ahLst/>
              <a:cxnLst/>
              <a:rect l="0" t="0" r="0" b="0"/>
              <a:pathLst>
                <a:path w="681" h="653" extrusionOk="0">
                  <a:moveTo>
                    <a:pt x="526" y="94"/>
                  </a:moveTo>
                  <a:lnTo>
                    <a:pt x="535" y="94"/>
                  </a:lnTo>
                  <a:lnTo>
                    <a:pt x="539" y="94"/>
                  </a:lnTo>
                  <a:lnTo>
                    <a:pt x="555" y="94"/>
                  </a:lnTo>
                  <a:lnTo>
                    <a:pt x="558" y="94"/>
                  </a:lnTo>
                  <a:lnTo>
                    <a:pt x="641" y="94"/>
                  </a:lnTo>
                  <a:lnTo>
                    <a:pt x="649" y="100"/>
                  </a:lnTo>
                  <a:lnTo>
                    <a:pt x="658" y="105"/>
                  </a:lnTo>
                  <a:lnTo>
                    <a:pt x="662" y="105"/>
                  </a:lnTo>
                  <a:lnTo>
                    <a:pt x="664" y="103"/>
                  </a:lnTo>
                  <a:lnTo>
                    <a:pt x="668" y="103"/>
                  </a:lnTo>
                  <a:lnTo>
                    <a:pt x="670" y="105"/>
                  </a:lnTo>
                  <a:lnTo>
                    <a:pt x="668" y="107"/>
                  </a:lnTo>
                  <a:lnTo>
                    <a:pt x="670" y="109"/>
                  </a:lnTo>
                  <a:lnTo>
                    <a:pt x="676" y="109"/>
                  </a:lnTo>
                  <a:lnTo>
                    <a:pt x="677" y="111"/>
                  </a:lnTo>
                  <a:lnTo>
                    <a:pt x="679" y="109"/>
                  </a:lnTo>
                  <a:lnTo>
                    <a:pt x="681" y="109"/>
                  </a:lnTo>
                  <a:lnTo>
                    <a:pt x="679" y="113"/>
                  </a:lnTo>
                  <a:lnTo>
                    <a:pt x="676" y="117"/>
                  </a:lnTo>
                  <a:lnTo>
                    <a:pt x="670" y="123"/>
                  </a:lnTo>
                  <a:lnTo>
                    <a:pt x="674" y="130"/>
                  </a:lnTo>
                  <a:lnTo>
                    <a:pt x="674" y="134"/>
                  </a:lnTo>
                  <a:lnTo>
                    <a:pt x="674" y="146"/>
                  </a:lnTo>
                  <a:lnTo>
                    <a:pt x="674" y="157"/>
                  </a:lnTo>
                  <a:lnTo>
                    <a:pt x="674" y="173"/>
                  </a:lnTo>
                  <a:lnTo>
                    <a:pt x="674" y="176"/>
                  </a:lnTo>
                  <a:lnTo>
                    <a:pt x="674" y="182"/>
                  </a:lnTo>
                  <a:lnTo>
                    <a:pt x="674" y="194"/>
                  </a:lnTo>
                  <a:lnTo>
                    <a:pt x="674" y="203"/>
                  </a:lnTo>
                  <a:lnTo>
                    <a:pt x="633" y="203"/>
                  </a:lnTo>
                  <a:lnTo>
                    <a:pt x="633" y="230"/>
                  </a:lnTo>
                  <a:lnTo>
                    <a:pt x="633" y="232"/>
                  </a:lnTo>
                  <a:lnTo>
                    <a:pt x="633" y="249"/>
                  </a:lnTo>
                  <a:lnTo>
                    <a:pt x="633" y="257"/>
                  </a:lnTo>
                  <a:lnTo>
                    <a:pt x="593" y="257"/>
                  </a:lnTo>
                  <a:lnTo>
                    <a:pt x="589" y="257"/>
                  </a:lnTo>
                  <a:lnTo>
                    <a:pt x="589" y="232"/>
                  </a:lnTo>
                  <a:lnTo>
                    <a:pt x="572" y="232"/>
                  </a:lnTo>
                  <a:lnTo>
                    <a:pt x="564" y="232"/>
                  </a:lnTo>
                  <a:lnTo>
                    <a:pt x="564" y="234"/>
                  </a:lnTo>
                  <a:lnTo>
                    <a:pt x="564" y="240"/>
                  </a:lnTo>
                  <a:lnTo>
                    <a:pt x="564" y="251"/>
                  </a:lnTo>
                  <a:lnTo>
                    <a:pt x="564" y="257"/>
                  </a:lnTo>
                  <a:lnTo>
                    <a:pt x="539" y="257"/>
                  </a:lnTo>
                  <a:lnTo>
                    <a:pt x="539" y="259"/>
                  </a:lnTo>
                  <a:lnTo>
                    <a:pt x="539" y="340"/>
                  </a:lnTo>
                  <a:lnTo>
                    <a:pt x="485" y="340"/>
                  </a:lnTo>
                  <a:lnTo>
                    <a:pt x="485" y="347"/>
                  </a:lnTo>
                  <a:lnTo>
                    <a:pt x="485" y="365"/>
                  </a:lnTo>
                  <a:lnTo>
                    <a:pt x="485" y="418"/>
                  </a:lnTo>
                  <a:lnTo>
                    <a:pt x="485" y="438"/>
                  </a:lnTo>
                  <a:lnTo>
                    <a:pt x="485" y="447"/>
                  </a:lnTo>
                  <a:lnTo>
                    <a:pt x="485" y="461"/>
                  </a:lnTo>
                  <a:lnTo>
                    <a:pt x="514" y="461"/>
                  </a:lnTo>
                  <a:lnTo>
                    <a:pt x="514" y="472"/>
                  </a:lnTo>
                  <a:lnTo>
                    <a:pt x="514" y="505"/>
                  </a:lnTo>
                  <a:lnTo>
                    <a:pt x="516" y="528"/>
                  </a:lnTo>
                  <a:lnTo>
                    <a:pt x="516" y="532"/>
                  </a:lnTo>
                  <a:lnTo>
                    <a:pt x="516" y="549"/>
                  </a:lnTo>
                  <a:lnTo>
                    <a:pt x="514" y="551"/>
                  </a:lnTo>
                  <a:lnTo>
                    <a:pt x="510" y="557"/>
                  </a:lnTo>
                  <a:lnTo>
                    <a:pt x="505" y="566"/>
                  </a:lnTo>
                  <a:lnTo>
                    <a:pt x="482" y="589"/>
                  </a:lnTo>
                  <a:lnTo>
                    <a:pt x="480" y="595"/>
                  </a:lnTo>
                  <a:lnTo>
                    <a:pt x="460" y="609"/>
                  </a:lnTo>
                  <a:lnTo>
                    <a:pt x="459" y="609"/>
                  </a:lnTo>
                  <a:lnTo>
                    <a:pt x="455" y="612"/>
                  </a:lnTo>
                  <a:lnTo>
                    <a:pt x="451" y="616"/>
                  </a:lnTo>
                  <a:lnTo>
                    <a:pt x="443" y="626"/>
                  </a:lnTo>
                  <a:lnTo>
                    <a:pt x="436" y="632"/>
                  </a:lnTo>
                  <a:lnTo>
                    <a:pt x="434" y="634"/>
                  </a:lnTo>
                  <a:lnTo>
                    <a:pt x="426" y="641"/>
                  </a:lnTo>
                  <a:lnTo>
                    <a:pt x="418" y="651"/>
                  </a:lnTo>
                  <a:lnTo>
                    <a:pt x="411" y="653"/>
                  </a:lnTo>
                  <a:lnTo>
                    <a:pt x="401" y="651"/>
                  </a:lnTo>
                  <a:lnTo>
                    <a:pt x="397" y="647"/>
                  </a:lnTo>
                  <a:lnTo>
                    <a:pt x="393" y="639"/>
                  </a:lnTo>
                  <a:lnTo>
                    <a:pt x="389" y="628"/>
                  </a:lnTo>
                  <a:lnTo>
                    <a:pt x="389" y="626"/>
                  </a:lnTo>
                  <a:lnTo>
                    <a:pt x="389" y="622"/>
                  </a:lnTo>
                  <a:lnTo>
                    <a:pt x="384" y="616"/>
                  </a:lnTo>
                  <a:lnTo>
                    <a:pt x="382" y="614"/>
                  </a:lnTo>
                  <a:lnTo>
                    <a:pt x="374" y="597"/>
                  </a:lnTo>
                  <a:lnTo>
                    <a:pt x="372" y="587"/>
                  </a:lnTo>
                  <a:lnTo>
                    <a:pt x="363" y="555"/>
                  </a:lnTo>
                  <a:lnTo>
                    <a:pt x="353" y="539"/>
                  </a:lnTo>
                  <a:lnTo>
                    <a:pt x="349" y="532"/>
                  </a:lnTo>
                  <a:lnTo>
                    <a:pt x="347" y="530"/>
                  </a:lnTo>
                  <a:lnTo>
                    <a:pt x="332" y="520"/>
                  </a:lnTo>
                  <a:lnTo>
                    <a:pt x="326" y="518"/>
                  </a:lnTo>
                  <a:lnTo>
                    <a:pt x="320" y="518"/>
                  </a:lnTo>
                  <a:lnTo>
                    <a:pt x="313" y="518"/>
                  </a:lnTo>
                  <a:lnTo>
                    <a:pt x="311" y="518"/>
                  </a:lnTo>
                  <a:lnTo>
                    <a:pt x="297" y="524"/>
                  </a:lnTo>
                  <a:lnTo>
                    <a:pt x="293" y="528"/>
                  </a:lnTo>
                  <a:lnTo>
                    <a:pt x="293" y="530"/>
                  </a:lnTo>
                  <a:lnTo>
                    <a:pt x="291" y="530"/>
                  </a:lnTo>
                  <a:lnTo>
                    <a:pt x="291" y="536"/>
                  </a:lnTo>
                  <a:lnTo>
                    <a:pt x="291" y="537"/>
                  </a:lnTo>
                  <a:lnTo>
                    <a:pt x="291" y="539"/>
                  </a:lnTo>
                  <a:lnTo>
                    <a:pt x="303" y="562"/>
                  </a:lnTo>
                  <a:lnTo>
                    <a:pt x="301" y="559"/>
                  </a:lnTo>
                  <a:lnTo>
                    <a:pt x="299" y="555"/>
                  </a:lnTo>
                  <a:lnTo>
                    <a:pt x="299" y="557"/>
                  </a:lnTo>
                  <a:lnTo>
                    <a:pt x="301" y="561"/>
                  </a:lnTo>
                  <a:lnTo>
                    <a:pt x="303" y="564"/>
                  </a:lnTo>
                  <a:lnTo>
                    <a:pt x="305" y="568"/>
                  </a:lnTo>
                  <a:lnTo>
                    <a:pt x="307" y="568"/>
                  </a:lnTo>
                  <a:lnTo>
                    <a:pt x="309" y="574"/>
                  </a:lnTo>
                  <a:lnTo>
                    <a:pt x="259" y="574"/>
                  </a:lnTo>
                  <a:lnTo>
                    <a:pt x="251" y="574"/>
                  </a:lnTo>
                  <a:lnTo>
                    <a:pt x="238" y="574"/>
                  </a:lnTo>
                  <a:lnTo>
                    <a:pt x="232" y="574"/>
                  </a:lnTo>
                  <a:lnTo>
                    <a:pt x="219" y="574"/>
                  </a:lnTo>
                  <a:lnTo>
                    <a:pt x="217" y="574"/>
                  </a:lnTo>
                  <a:lnTo>
                    <a:pt x="215" y="574"/>
                  </a:lnTo>
                  <a:lnTo>
                    <a:pt x="213" y="574"/>
                  </a:lnTo>
                  <a:lnTo>
                    <a:pt x="203" y="574"/>
                  </a:lnTo>
                  <a:lnTo>
                    <a:pt x="184" y="574"/>
                  </a:lnTo>
                  <a:lnTo>
                    <a:pt x="182" y="574"/>
                  </a:lnTo>
                  <a:lnTo>
                    <a:pt x="182" y="599"/>
                  </a:lnTo>
                  <a:lnTo>
                    <a:pt x="178" y="597"/>
                  </a:lnTo>
                  <a:lnTo>
                    <a:pt x="174" y="593"/>
                  </a:lnTo>
                  <a:lnTo>
                    <a:pt x="171" y="587"/>
                  </a:lnTo>
                  <a:lnTo>
                    <a:pt x="167" y="584"/>
                  </a:lnTo>
                  <a:lnTo>
                    <a:pt x="165" y="580"/>
                  </a:lnTo>
                  <a:lnTo>
                    <a:pt x="163" y="570"/>
                  </a:lnTo>
                  <a:lnTo>
                    <a:pt x="159" y="562"/>
                  </a:lnTo>
                  <a:lnTo>
                    <a:pt x="159" y="557"/>
                  </a:lnTo>
                  <a:lnTo>
                    <a:pt x="161" y="545"/>
                  </a:lnTo>
                  <a:lnTo>
                    <a:pt x="165" y="541"/>
                  </a:lnTo>
                  <a:lnTo>
                    <a:pt x="171" y="536"/>
                  </a:lnTo>
                  <a:lnTo>
                    <a:pt x="174" y="534"/>
                  </a:lnTo>
                  <a:lnTo>
                    <a:pt x="178" y="532"/>
                  </a:lnTo>
                  <a:lnTo>
                    <a:pt x="182" y="526"/>
                  </a:lnTo>
                  <a:lnTo>
                    <a:pt x="151" y="526"/>
                  </a:lnTo>
                  <a:lnTo>
                    <a:pt x="151" y="499"/>
                  </a:lnTo>
                  <a:lnTo>
                    <a:pt x="113" y="499"/>
                  </a:lnTo>
                  <a:lnTo>
                    <a:pt x="113" y="486"/>
                  </a:lnTo>
                  <a:lnTo>
                    <a:pt x="103" y="486"/>
                  </a:lnTo>
                  <a:lnTo>
                    <a:pt x="96" y="486"/>
                  </a:lnTo>
                  <a:lnTo>
                    <a:pt x="94" y="484"/>
                  </a:lnTo>
                  <a:lnTo>
                    <a:pt x="92" y="482"/>
                  </a:lnTo>
                  <a:lnTo>
                    <a:pt x="90" y="480"/>
                  </a:lnTo>
                  <a:lnTo>
                    <a:pt x="86" y="478"/>
                  </a:lnTo>
                  <a:lnTo>
                    <a:pt x="92" y="474"/>
                  </a:lnTo>
                  <a:lnTo>
                    <a:pt x="92" y="472"/>
                  </a:lnTo>
                  <a:lnTo>
                    <a:pt x="96" y="453"/>
                  </a:lnTo>
                  <a:lnTo>
                    <a:pt x="99" y="449"/>
                  </a:lnTo>
                  <a:lnTo>
                    <a:pt x="105" y="445"/>
                  </a:lnTo>
                  <a:lnTo>
                    <a:pt x="124" y="445"/>
                  </a:lnTo>
                  <a:lnTo>
                    <a:pt x="124" y="434"/>
                  </a:lnTo>
                  <a:lnTo>
                    <a:pt x="134" y="420"/>
                  </a:lnTo>
                  <a:lnTo>
                    <a:pt x="147" y="418"/>
                  </a:lnTo>
                  <a:lnTo>
                    <a:pt x="115" y="418"/>
                  </a:lnTo>
                  <a:lnTo>
                    <a:pt x="109" y="418"/>
                  </a:lnTo>
                  <a:lnTo>
                    <a:pt x="99" y="418"/>
                  </a:lnTo>
                  <a:lnTo>
                    <a:pt x="46" y="418"/>
                  </a:lnTo>
                  <a:lnTo>
                    <a:pt x="25" y="417"/>
                  </a:lnTo>
                  <a:lnTo>
                    <a:pt x="19" y="417"/>
                  </a:lnTo>
                  <a:lnTo>
                    <a:pt x="0" y="417"/>
                  </a:lnTo>
                  <a:lnTo>
                    <a:pt x="0" y="415"/>
                  </a:lnTo>
                  <a:lnTo>
                    <a:pt x="2" y="415"/>
                  </a:lnTo>
                  <a:lnTo>
                    <a:pt x="3" y="413"/>
                  </a:lnTo>
                  <a:lnTo>
                    <a:pt x="3" y="411"/>
                  </a:lnTo>
                  <a:lnTo>
                    <a:pt x="2" y="411"/>
                  </a:lnTo>
                  <a:lnTo>
                    <a:pt x="2" y="407"/>
                  </a:lnTo>
                  <a:lnTo>
                    <a:pt x="0" y="405"/>
                  </a:lnTo>
                  <a:lnTo>
                    <a:pt x="2" y="405"/>
                  </a:lnTo>
                  <a:lnTo>
                    <a:pt x="3" y="407"/>
                  </a:lnTo>
                  <a:lnTo>
                    <a:pt x="7" y="407"/>
                  </a:lnTo>
                  <a:lnTo>
                    <a:pt x="7" y="405"/>
                  </a:lnTo>
                  <a:lnTo>
                    <a:pt x="9" y="403"/>
                  </a:lnTo>
                  <a:lnTo>
                    <a:pt x="7" y="401"/>
                  </a:lnTo>
                  <a:lnTo>
                    <a:pt x="7" y="399"/>
                  </a:lnTo>
                  <a:lnTo>
                    <a:pt x="9" y="397"/>
                  </a:lnTo>
                  <a:lnTo>
                    <a:pt x="11" y="399"/>
                  </a:lnTo>
                  <a:lnTo>
                    <a:pt x="13" y="399"/>
                  </a:lnTo>
                  <a:lnTo>
                    <a:pt x="13" y="397"/>
                  </a:lnTo>
                  <a:lnTo>
                    <a:pt x="13" y="395"/>
                  </a:lnTo>
                  <a:lnTo>
                    <a:pt x="13" y="393"/>
                  </a:lnTo>
                  <a:lnTo>
                    <a:pt x="15" y="392"/>
                  </a:lnTo>
                  <a:lnTo>
                    <a:pt x="15" y="390"/>
                  </a:lnTo>
                  <a:lnTo>
                    <a:pt x="17" y="388"/>
                  </a:lnTo>
                  <a:lnTo>
                    <a:pt x="17" y="386"/>
                  </a:lnTo>
                  <a:lnTo>
                    <a:pt x="19" y="386"/>
                  </a:lnTo>
                  <a:lnTo>
                    <a:pt x="17" y="380"/>
                  </a:lnTo>
                  <a:lnTo>
                    <a:pt x="19" y="378"/>
                  </a:lnTo>
                  <a:lnTo>
                    <a:pt x="19" y="376"/>
                  </a:lnTo>
                  <a:lnTo>
                    <a:pt x="21" y="376"/>
                  </a:lnTo>
                  <a:lnTo>
                    <a:pt x="23" y="372"/>
                  </a:lnTo>
                  <a:lnTo>
                    <a:pt x="23" y="368"/>
                  </a:lnTo>
                  <a:lnTo>
                    <a:pt x="25" y="367"/>
                  </a:lnTo>
                  <a:lnTo>
                    <a:pt x="26" y="367"/>
                  </a:lnTo>
                  <a:lnTo>
                    <a:pt x="28" y="367"/>
                  </a:lnTo>
                  <a:lnTo>
                    <a:pt x="28" y="338"/>
                  </a:lnTo>
                  <a:lnTo>
                    <a:pt x="48" y="338"/>
                  </a:lnTo>
                  <a:lnTo>
                    <a:pt x="48" y="324"/>
                  </a:lnTo>
                  <a:lnTo>
                    <a:pt x="48" y="319"/>
                  </a:lnTo>
                  <a:lnTo>
                    <a:pt x="48" y="309"/>
                  </a:lnTo>
                  <a:lnTo>
                    <a:pt x="48" y="296"/>
                  </a:lnTo>
                  <a:lnTo>
                    <a:pt x="48" y="278"/>
                  </a:lnTo>
                  <a:lnTo>
                    <a:pt x="48" y="255"/>
                  </a:lnTo>
                  <a:lnTo>
                    <a:pt x="48" y="201"/>
                  </a:lnTo>
                  <a:lnTo>
                    <a:pt x="50" y="148"/>
                  </a:lnTo>
                  <a:lnTo>
                    <a:pt x="50" y="140"/>
                  </a:lnTo>
                  <a:lnTo>
                    <a:pt x="50" y="128"/>
                  </a:lnTo>
                  <a:lnTo>
                    <a:pt x="50" y="94"/>
                  </a:lnTo>
                  <a:lnTo>
                    <a:pt x="78" y="94"/>
                  </a:lnTo>
                  <a:lnTo>
                    <a:pt x="78" y="119"/>
                  </a:lnTo>
                  <a:lnTo>
                    <a:pt x="103" y="119"/>
                  </a:lnTo>
                  <a:lnTo>
                    <a:pt x="103" y="96"/>
                  </a:lnTo>
                  <a:lnTo>
                    <a:pt x="105" y="96"/>
                  </a:lnTo>
                  <a:lnTo>
                    <a:pt x="144" y="96"/>
                  </a:lnTo>
                  <a:lnTo>
                    <a:pt x="144" y="102"/>
                  </a:lnTo>
                  <a:lnTo>
                    <a:pt x="144" y="105"/>
                  </a:lnTo>
                  <a:lnTo>
                    <a:pt x="157" y="105"/>
                  </a:lnTo>
                  <a:lnTo>
                    <a:pt x="186" y="105"/>
                  </a:lnTo>
                  <a:lnTo>
                    <a:pt x="194" y="105"/>
                  </a:lnTo>
                  <a:lnTo>
                    <a:pt x="194" y="96"/>
                  </a:lnTo>
                  <a:lnTo>
                    <a:pt x="195" y="96"/>
                  </a:lnTo>
                  <a:lnTo>
                    <a:pt x="199" y="96"/>
                  </a:lnTo>
                  <a:lnTo>
                    <a:pt x="201" y="96"/>
                  </a:lnTo>
                  <a:lnTo>
                    <a:pt x="203" y="96"/>
                  </a:lnTo>
                  <a:lnTo>
                    <a:pt x="205" y="96"/>
                  </a:lnTo>
                  <a:lnTo>
                    <a:pt x="211" y="96"/>
                  </a:lnTo>
                  <a:lnTo>
                    <a:pt x="213" y="67"/>
                  </a:lnTo>
                  <a:lnTo>
                    <a:pt x="232" y="67"/>
                  </a:lnTo>
                  <a:lnTo>
                    <a:pt x="242" y="67"/>
                  </a:lnTo>
                  <a:lnTo>
                    <a:pt x="245" y="59"/>
                  </a:lnTo>
                  <a:lnTo>
                    <a:pt x="257" y="42"/>
                  </a:lnTo>
                  <a:lnTo>
                    <a:pt x="268" y="42"/>
                  </a:lnTo>
                  <a:lnTo>
                    <a:pt x="280" y="40"/>
                  </a:lnTo>
                  <a:lnTo>
                    <a:pt x="280" y="11"/>
                  </a:lnTo>
                  <a:lnTo>
                    <a:pt x="282" y="9"/>
                  </a:lnTo>
                  <a:lnTo>
                    <a:pt x="284" y="7"/>
                  </a:lnTo>
                  <a:lnTo>
                    <a:pt x="288" y="6"/>
                  </a:lnTo>
                  <a:lnTo>
                    <a:pt x="291" y="7"/>
                  </a:lnTo>
                  <a:lnTo>
                    <a:pt x="293" y="9"/>
                  </a:lnTo>
                  <a:lnTo>
                    <a:pt x="295" y="11"/>
                  </a:lnTo>
                  <a:lnTo>
                    <a:pt x="295" y="15"/>
                  </a:lnTo>
                  <a:lnTo>
                    <a:pt x="297" y="15"/>
                  </a:lnTo>
                  <a:lnTo>
                    <a:pt x="299" y="17"/>
                  </a:lnTo>
                  <a:lnTo>
                    <a:pt x="301" y="17"/>
                  </a:lnTo>
                  <a:lnTo>
                    <a:pt x="301" y="15"/>
                  </a:lnTo>
                  <a:lnTo>
                    <a:pt x="301" y="13"/>
                  </a:lnTo>
                  <a:lnTo>
                    <a:pt x="301" y="11"/>
                  </a:lnTo>
                  <a:lnTo>
                    <a:pt x="303" y="11"/>
                  </a:lnTo>
                  <a:lnTo>
                    <a:pt x="303" y="9"/>
                  </a:lnTo>
                  <a:lnTo>
                    <a:pt x="303" y="7"/>
                  </a:lnTo>
                  <a:lnTo>
                    <a:pt x="303" y="6"/>
                  </a:lnTo>
                  <a:lnTo>
                    <a:pt x="303" y="4"/>
                  </a:lnTo>
                  <a:lnTo>
                    <a:pt x="305" y="4"/>
                  </a:lnTo>
                  <a:lnTo>
                    <a:pt x="305" y="2"/>
                  </a:lnTo>
                  <a:lnTo>
                    <a:pt x="305" y="0"/>
                  </a:lnTo>
                  <a:lnTo>
                    <a:pt x="307" y="0"/>
                  </a:lnTo>
                  <a:lnTo>
                    <a:pt x="309" y="2"/>
                  </a:lnTo>
                  <a:lnTo>
                    <a:pt x="311" y="2"/>
                  </a:lnTo>
                  <a:lnTo>
                    <a:pt x="311" y="4"/>
                  </a:lnTo>
                  <a:lnTo>
                    <a:pt x="313" y="4"/>
                  </a:lnTo>
                  <a:lnTo>
                    <a:pt x="313" y="6"/>
                  </a:lnTo>
                  <a:lnTo>
                    <a:pt x="315" y="6"/>
                  </a:lnTo>
                  <a:lnTo>
                    <a:pt x="316" y="7"/>
                  </a:lnTo>
                  <a:lnTo>
                    <a:pt x="318" y="7"/>
                  </a:lnTo>
                  <a:lnTo>
                    <a:pt x="320" y="7"/>
                  </a:lnTo>
                  <a:lnTo>
                    <a:pt x="322" y="6"/>
                  </a:lnTo>
                  <a:lnTo>
                    <a:pt x="322" y="4"/>
                  </a:lnTo>
                  <a:lnTo>
                    <a:pt x="322" y="40"/>
                  </a:lnTo>
                  <a:lnTo>
                    <a:pt x="347" y="40"/>
                  </a:lnTo>
                  <a:lnTo>
                    <a:pt x="347" y="54"/>
                  </a:lnTo>
                  <a:lnTo>
                    <a:pt x="361" y="54"/>
                  </a:lnTo>
                  <a:lnTo>
                    <a:pt x="361" y="69"/>
                  </a:lnTo>
                  <a:lnTo>
                    <a:pt x="366" y="69"/>
                  </a:lnTo>
                  <a:lnTo>
                    <a:pt x="376" y="67"/>
                  </a:lnTo>
                  <a:lnTo>
                    <a:pt x="376" y="84"/>
                  </a:lnTo>
                  <a:lnTo>
                    <a:pt x="376" y="94"/>
                  </a:lnTo>
                  <a:lnTo>
                    <a:pt x="430" y="94"/>
                  </a:lnTo>
                  <a:lnTo>
                    <a:pt x="485" y="94"/>
                  </a:lnTo>
                  <a:lnTo>
                    <a:pt x="526" y="94"/>
                  </a:lnTo>
                  <a:close/>
                  <a:moveTo>
                    <a:pt x="334" y="520"/>
                  </a:moveTo>
                  <a:lnTo>
                    <a:pt x="336" y="522"/>
                  </a:lnTo>
                  <a:lnTo>
                    <a:pt x="334" y="520"/>
                  </a:lnTo>
                  <a:close/>
                  <a:moveTo>
                    <a:pt x="347" y="530"/>
                  </a:moveTo>
                  <a:lnTo>
                    <a:pt x="349" y="532"/>
                  </a:lnTo>
                  <a:lnTo>
                    <a:pt x="347" y="530"/>
                  </a:lnTo>
                  <a:close/>
                  <a:moveTo>
                    <a:pt x="364" y="561"/>
                  </a:moveTo>
                  <a:lnTo>
                    <a:pt x="366" y="566"/>
                  </a:lnTo>
                  <a:lnTo>
                    <a:pt x="364" y="564"/>
                  </a:lnTo>
                  <a:lnTo>
                    <a:pt x="364" y="562"/>
                  </a:lnTo>
                  <a:lnTo>
                    <a:pt x="364" y="561"/>
                  </a:lnTo>
                  <a:close/>
                  <a:moveTo>
                    <a:pt x="366" y="568"/>
                  </a:moveTo>
                  <a:lnTo>
                    <a:pt x="368" y="572"/>
                  </a:lnTo>
                  <a:lnTo>
                    <a:pt x="366" y="568"/>
                  </a:lnTo>
                  <a:close/>
                  <a:moveTo>
                    <a:pt x="368" y="574"/>
                  </a:moveTo>
                  <a:lnTo>
                    <a:pt x="370" y="580"/>
                  </a:lnTo>
                  <a:lnTo>
                    <a:pt x="368" y="578"/>
                  </a:lnTo>
                  <a:lnTo>
                    <a:pt x="368" y="574"/>
                  </a:lnTo>
                  <a:close/>
                  <a:moveTo>
                    <a:pt x="437" y="628"/>
                  </a:moveTo>
                  <a:lnTo>
                    <a:pt x="436" y="632"/>
                  </a:lnTo>
                  <a:lnTo>
                    <a:pt x="437" y="628"/>
                  </a:lnTo>
                  <a:close/>
                  <a:moveTo>
                    <a:pt x="397" y="634"/>
                  </a:moveTo>
                  <a:lnTo>
                    <a:pt x="399" y="635"/>
                  </a:lnTo>
                  <a:lnTo>
                    <a:pt x="397" y="63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81609" tIns="40781" rIns="81609" bIns="40781" anchor="t" anchorCtr="0">
              <a:noAutofit/>
            </a:bodyPr>
            <a:lstStyle/>
            <a:p>
              <a:pPr>
                <a:buClr>
                  <a:srgbClr val="000000"/>
                </a:buClr>
                <a:buSzPts val="1700"/>
              </a:pPr>
              <a:endParaRPr sz="32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00" name="Shape 1200"/>
            <p:cNvSpPr/>
            <p:nvPr/>
          </p:nvSpPr>
          <p:spPr>
            <a:xfrm>
              <a:off x="2833688" y="2541588"/>
              <a:ext cx="1081086" cy="1036637"/>
            </a:xfrm>
            <a:custGeom>
              <a:avLst/>
              <a:gdLst/>
              <a:ahLst/>
              <a:cxnLst/>
              <a:rect l="0" t="0" r="0" b="0"/>
              <a:pathLst>
                <a:path w="681" h="653" extrusionOk="0">
                  <a:moveTo>
                    <a:pt x="526" y="94"/>
                  </a:moveTo>
                  <a:lnTo>
                    <a:pt x="535" y="94"/>
                  </a:lnTo>
                  <a:lnTo>
                    <a:pt x="539" y="94"/>
                  </a:lnTo>
                  <a:lnTo>
                    <a:pt x="555" y="94"/>
                  </a:lnTo>
                  <a:lnTo>
                    <a:pt x="558" y="94"/>
                  </a:lnTo>
                  <a:lnTo>
                    <a:pt x="641" y="94"/>
                  </a:lnTo>
                  <a:lnTo>
                    <a:pt x="649" y="100"/>
                  </a:lnTo>
                  <a:lnTo>
                    <a:pt x="658" y="105"/>
                  </a:lnTo>
                  <a:lnTo>
                    <a:pt x="662" y="105"/>
                  </a:lnTo>
                  <a:lnTo>
                    <a:pt x="664" y="103"/>
                  </a:lnTo>
                  <a:lnTo>
                    <a:pt x="668" y="103"/>
                  </a:lnTo>
                  <a:lnTo>
                    <a:pt x="670" y="105"/>
                  </a:lnTo>
                  <a:lnTo>
                    <a:pt x="668" y="107"/>
                  </a:lnTo>
                  <a:lnTo>
                    <a:pt x="670" y="109"/>
                  </a:lnTo>
                  <a:lnTo>
                    <a:pt x="676" y="109"/>
                  </a:lnTo>
                  <a:lnTo>
                    <a:pt x="677" y="111"/>
                  </a:lnTo>
                  <a:lnTo>
                    <a:pt x="679" y="109"/>
                  </a:lnTo>
                  <a:lnTo>
                    <a:pt x="681" y="109"/>
                  </a:lnTo>
                  <a:lnTo>
                    <a:pt x="679" y="113"/>
                  </a:lnTo>
                  <a:lnTo>
                    <a:pt x="676" y="117"/>
                  </a:lnTo>
                  <a:lnTo>
                    <a:pt x="670" y="123"/>
                  </a:lnTo>
                  <a:lnTo>
                    <a:pt x="674" y="130"/>
                  </a:lnTo>
                  <a:lnTo>
                    <a:pt x="674" y="134"/>
                  </a:lnTo>
                  <a:lnTo>
                    <a:pt x="674" y="146"/>
                  </a:lnTo>
                  <a:lnTo>
                    <a:pt x="674" y="157"/>
                  </a:lnTo>
                  <a:lnTo>
                    <a:pt x="674" y="173"/>
                  </a:lnTo>
                  <a:lnTo>
                    <a:pt x="674" y="176"/>
                  </a:lnTo>
                  <a:lnTo>
                    <a:pt x="674" y="182"/>
                  </a:lnTo>
                  <a:lnTo>
                    <a:pt x="674" y="194"/>
                  </a:lnTo>
                  <a:lnTo>
                    <a:pt x="674" y="203"/>
                  </a:lnTo>
                  <a:lnTo>
                    <a:pt x="633" y="203"/>
                  </a:lnTo>
                  <a:lnTo>
                    <a:pt x="633" y="230"/>
                  </a:lnTo>
                  <a:lnTo>
                    <a:pt x="633" y="232"/>
                  </a:lnTo>
                  <a:lnTo>
                    <a:pt x="633" y="249"/>
                  </a:lnTo>
                  <a:lnTo>
                    <a:pt x="633" y="257"/>
                  </a:lnTo>
                  <a:lnTo>
                    <a:pt x="593" y="257"/>
                  </a:lnTo>
                  <a:lnTo>
                    <a:pt x="589" y="257"/>
                  </a:lnTo>
                  <a:lnTo>
                    <a:pt x="589" y="232"/>
                  </a:lnTo>
                  <a:lnTo>
                    <a:pt x="572" y="232"/>
                  </a:lnTo>
                  <a:lnTo>
                    <a:pt x="564" y="232"/>
                  </a:lnTo>
                  <a:lnTo>
                    <a:pt x="564" y="234"/>
                  </a:lnTo>
                  <a:lnTo>
                    <a:pt x="564" y="240"/>
                  </a:lnTo>
                  <a:lnTo>
                    <a:pt x="564" y="251"/>
                  </a:lnTo>
                  <a:lnTo>
                    <a:pt x="564" y="257"/>
                  </a:lnTo>
                  <a:lnTo>
                    <a:pt x="539" y="257"/>
                  </a:lnTo>
                  <a:lnTo>
                    <a:pt x="539" y="259"/>
                  </a:lnTo>
                  <a:lnTo>
                    <a:pt x="539" y="340"/>
                  </a:lnTo>
                  <a:lnTo>
                    <a:pt x="485" y="340"/>
                  </a:lnTo>
                  <a:lnTo>
                    <a:pt x="485" y="347"/>
                  </a:lnTo>
                  <a:lnTo>
                    <a:pt x="485" y="365"/>
                  </a:lnTo>
                  <a:lnTo>
                    <a:pt x="485" y="418"/>
                  </a:lnTo>
                  <a:lnTo>
                    <a:pt x="485" y="438"/>
                  </a:lnTo>
                  <a:lnTo>
                    <a:pt x="485" y="447"/>
                  </a:lnTo>
                  <a:lnTo>
                    <a:pt x="485" y="461"/>
                  </a:lnTo>
                  <a:lnTo>
                    <a:pt x="514" y="461"/>
                  </a:lnTo>
                  <a:lnTo>
                    <a:pt x="514" y="472"/>
                  </a:lnTo>
                  <a:lnTo>
                    <a:pt x="514" y="505"/>
                  </a:lnTo>
                  <a:lnTo>
                    <a:pt x="516" y="528"/>
                  </a:lnTo>
                  <a:lnTo>
                    <a:pt x="516" y="532"/>
                  </a:lnTo>
                  <a:lnTo>
                    <a:pt x="516" y="549"/>
                  </a:lnTo>
                  <a:lnTo>
                    <a:pt x="514" y="551"/>
                  </a:lnTo>
                  <a:lnTo>
                    <a:pt x="510" y="557"/>
                  </a:lnTo>
                  <a:lnTo>
                    <a:pt x="505" y="566"/>
                  </a:lnTo>
                  <a:lnTo>
                    <a:pt x="482" y="589"/>
                  </a:lnTo>
                  <a:lnTo>
                    <a:pt x="480" y="595"/>
                  </a:lnTo>
                  <a:lnTo>
                    <a:pt x="460" y="609"/>
                  </a:lnTo>
                  <a:lnTo>
                    <a:pt x="459" y="609"/>
                  </a:lnTo>
                  <a:lnTo>
                    <a:pt x="455" y="612"/>
                  </a:lnTo>
                  <a:lnTo>
                    <a:pt x="451" y="616"/>
                  </a:lnTo>
                  <a:lnTo>
                    <a:pt x="443" y="626"/>
                  </a:lnTo>
                  <a:lnTo>
                    <a:pt x="436" y="632"/>
                  </a:lnTo>
                  <a:lnTo>
                    <a:pt x="434" y="634"/>
                  </a:lnTo>
                  <a:lnTo>
                    <a:pt x="426" y="641"/>
                  </a:lnTo>
                  <a:lnTo>
                    <a:pt x="418" y="651"/>
                  </a:lnTo>
                  <a:lnTo>
                    <a:pt x="411" y="653"/>
                  </a:lnTo>
                  <a:lnTo>
                    <a:pt x="401" y="651"/>
                  </a:lnTo>
                  <a:lnTo>
                    <a:pt x="397" y="647"/>
                  </a:lnTo>
                  <a:lnTo>
                    <a:pt x="393" y="639"/>
                  </a:lnTo>
                  <a:lnTo>
                    <a:pt x="389" y="628"/>
                  </a:lnTo>
                  <a:lnTo>
                    <a:pt x="389" y="626"/>
                  </a:lnTo>
                  <a:lnTo>
                    <a:pt x="389" y="622"/>
                  </a:lnTo>
                  <a:lnTo>
                    <a:pt x="384" y="616"/>
                  </a:lnTo>
                  <a:lnTo>
                    <a:pt x="382" y="614"/>
                  </a:lnTo>
                  <a:lnTo>
                    <a:pt x="374" y="597"/>
                  </a:lnTo>
                  <a:lnTo>
                    <a:pt x="372" y="587"/>
                  </a:lnTo>
                  <a:lnTo>
                    <a:pt x="363" y="555"/>
                  </a:lnTo>
                  <a:lnTo>
                    <a:pt x="353" y="539"/>
                  </a:lnTo>
                  <a:lnTo>
                    <a:pt x="349" y="532"/>
                  </a:lnTo>
                  <a:lnTo>
                    <a:pt x="347" y="530"/>
                  </a:lnTo>
                  <a:lnTo>
                    <a:pt x="332" y="520"/>
                  </a:lnTo>
                  <a:lnTo>
                    <a:pt x="326" y="518"/>
                  </a:lnTo>
                  <a:lnTo>
                    <a:pt x="320" y="518"/>
                  </a:lnTo>
                  <a:lnTo>
                    <a:pt x="313" y="518"/>
                  </a:lnTo>
                  <a:lnTo>
                    <a:pt x="311" y="518"/>
                  </a:lnTo>
                  <a:lnTo>
                    <a:pt x="297" y="524"/>
                  </a:lnTo>
                  <a:lnTo>
                    <a:pt x="293" y="528"/>
                  </a:lnTo>
                  <a:lnTo>
                    <a:pt x="293" y="530"/>
                  </a:lnTo>
                  <a:lnTo>
                    <a:pt x="291" y="530"/>
                  </a:lnTo>
                  <a:lnTo>
                    <a:pt x="291" y="536"/>
                  </a:lnTo>
                  <a:lnTo>
                    <a:pt x="291" y="537"/>
                  </a:lnTo>
                  <a:lnTo>
                    <a:pt x="291" y="539"/>
                  </a:lnTo>
                  <a:lnTo>
                    <a:pt x="303" y="562"/>
                  </a:lnTo>
                  <a:lnTo>
                    <a:pt x="301" y="559"/>
                  </a:lnTo>
                  <a:lnTo>
                    <a:pt x="299" y="555"/>
                  </a:lnTo>
                  <a:lnTo>
                    <a:pt x="299" y="557"/>
                  </a:lnTo>
                  <a:lnTo>
                    <a:pt x="301" y="561"/>
                  </a:lnTo>
                  <a:lnTo>
                    <a:pt x="303" y="564"/>
                  </a:lnTo>
                  <a:lnTo>
                    <a:pt x="305" y="568"/>
                  </a:lnTo>
                  <a:lnTo>
                    <a:pt x="307" y="568"/>
                  </a:lnTo>
                  <a:lnTo>
                    <a:pt x="309" y="574"/>
                  </a:lnTo>
                  <a:lnTo>
                    <a:pt x="259" y="574"/>
                  </a:lnTo>
                  <a:lnTo>
                    <a:pt x="251" y="574"/>
                  </a:lnTo>
                  <a:lnTo>
                    <a:pt x="238" y="574"/>
                  </a:lnTo>
                  <a:lnTo>
                    <a:pt x="232" y="574"/>
                  </a:lnTo>
                  <a:lnTo>
                    <a:pt x="219" y="574"/>
                  </a:lnTo>
                  <a:lnTo>
                    <a:pt x="217" y="574"/>
                  </a:lnTo>
                  <a:lnTo>
                    <a:pt x="215" y="574"/>
                  </a:lnTo>
                  <a:lnTo>
                    <a:pt x="213" y="574"/>
                  </a:lnTo>
                  <a:lnTo>
                    <a:pt x="203" y="574"/>
                  </a:lnTo>
                  <a:lnTo>
                    <a:pt x="184" y="574"/>
                  </a:lnTo>
                  <a:lnTo>
                    <a:pt x="182" y="574"/>
                  </a:lnTo>
                  <a:lnTo>
                    <a:pt x="182" y="599"/>
                  </a:lnTo>
                  <a:lnTo>
                    <a:pt x="178" y="597"/>
                  </a:lnTo>
                  <a:lnTo>
                    <a:pt x="174" y="593"/>
                  </a:lnTo>
                  <a:lnTo>
                    <a:pt x="171" y="587"/>
                  </a:lnTo>
                  <a:lnTo>
                    <a:pt x="167" y="584"/>
                  </a:lnTo>
                  <a:lnTo>
                    <a:pt x="165" y="580"/>
                  </a:lnTo>
                  <a:lnTo>
                    <a:pt x="163" y="570"/>
                  </a:lnTo>
                  <a:lnTo>
                    <a:pt x="159" y="562"/>
                  </a:lnTo>
                  <a:lnTo>
                    <a:pt x="159" y="557"/>
                  </a:lnTo>
                  <a:lnTo>
                    <a:pt x="161" y="545"/>
                  </a:lnTo>
                  <a:lnTo>
                    <a:pt x="165" y="541"/>
                  </a:lnTo>
                  <a:lnTo>
                    <a:pt x="171" y="536"/>
                  </a:lnTo>
                  <a:lnTo>
                    <a:pt x="174" y="534"/>
                  </a:lnTo>
                  <a:lnTo>
                    <a:pt x="178" y="532"/>
                  </a:lnTo>
                  <a:lnTo>
                    <a:pt x="182" y="526"/>
                  </a:lnTo>
                  <a:lnTo>
                    <a:pt x="151" y="526"/>
                  </a:lnTo>
                  <a:lnTo>
                    <a:pt x="151" y="499"/>
                  </a:lnTo>
                  <a:lnTo>
                    <a:pt x="113" y="499"/>
                  </a:lnTo>
                  <a:lnTo>
                    <a:pt x="113" y="486"/>
                  </a:lnTo>
                  <a:lnTo>
                    <a:pt x="103" y="486"/>
                  </a:lnTo>
                  <a:lnTo>
                    <a:pt x="96" y="486"/>
                  </a:lnTo>
                  <a:lnTo>
                    <a:pt x="94" y="484"/>
                  </a:lnTo>
                  <a:lnTo>
                    <a:pt x="92" y="482"/>
                  </a:lnTo>
                  <a:lnTo>
                    <a:pt x="90" y="480"/>
                  </a:lnTo>
                  <a:lnTo>
                    <a:pt x="86" y="478"/>
                  </a:lnTo>
                  <a:lnTo>
                    <a:pt x="92" y="474"/>
                  </a:lnTo>
                  <a:lnTo>
                    <a:pt x="92" y="472"/>
                  </a:lnTo>
                  <a:lnTo>
                    <a:pt x="96" y="453"/>
                  </a:lnTo>
                  <a:lnTo>
                    <a:pt x="99" y="449"/>
                  </a:lnTo>
                  <a:lnTo>
                    <a:pt x="105" y="445"/>
                  </a:lnTo>
                  <a:lnTo>
                    <a:pt x="124" y="445"/>
                  </a:lnTo>
                  <a:lnTo>
                    <a:pt x="124" y="434"/>
                  </a:lnTo>
                  <a:lnTo>
                    <a:pt x="134" y="420"/>
                  </a:lnTo>
                  <a:lnTo>
                    <a:pt x="147" y="418"/>
                  </a:lnTo>
                  <a:lnTo>
                    <a:pt x="115" y="418"/>
                  </a:lnTo>
                  <a:lnTo>
                    <a:pt x="109" y="418"/>
                  </a:lnTo>
                  <a:lnTo>
                    <a:pt x="99" y="418"/>
                  </a:lnTo>
                  <a:lnTo>
                    <a:pt x="46" y="418"/>
                  </a:lnTo>
                  <a:lnTo>
                    <a:pt x="25" y="417"/>
                  </a:lnTo>
                  <a:lnTo>
                    <a:pt x="19" y="417"/>
                  </a:lnTo>
                  <a:lnTo>
                    <a:pt x="0" y="417"/>
                  </a:lnTo>
                  <a:lnTo>
                    <a:pt x="0" y="415"/>
                  </a:lnTo>
                  <a:lnTo>
                    <a:pt x="2" y="415"/>
                  </a:lnTo>
                  <a:lnTo>
                    <a:pt x="3" y="413"/>
                  </a:lnTo>
                  <a:lnTo>
                    <a:pt x="3" y="411"/>
                  </a:lnTo>
                  <a:lnTo>
                    <a:pt x="2" y="411"/>
                  </a:lnTo>
                  <a:lnTo>
                    <a:pt x="2" y="407"/>
                  </a:lnTo>
                  <a:lnTo>
                    <a:pt x="0" y="405"/>
                  </a:lnTo>
                  <a:lnTo>
                    <a:pt x="2" y="405"/>
                  </a:lnTo>
                  <a:lnTo>
                    <a:pt x="3" y="407"/>
                  </a:lnTo>
                  <a:lnTo>
                    <a:pt x="7" y="407"/>
                  </a:lnTo>
                  <a:lnTo>
                    <a:pt x="7" y="405"/>
                  </a:lnTo>
                  <a:lnTo>
                    <a:pt x="9" y="403"/>
                  </a:lnTo>
                  <a:lnTo>
                    <a:pt x="7" y="401"/>
                  </a:lnTo>
                  <a:lnTo>
                    <a:pt x="7" y="399"/>
                  </a:lnTo>
                  <a:lnTo>
                    <a:pt x="9" y="397"/>
                  </a:lnTo>
                  <a:lnTo>
                    <a:pt x="11" y="399"/>
                  </a:lnTo>
                  <a:lnTo>
                    <a:pt x="13" y="399"/>
                  </a:lnTo>
                  <a:lnTo>
                    <a:pt x="13" y="397"/>
                  </a:lnTo>
                  <a:lnTo>
                    <a:pt x="13" y="395"/>
                  </a:lnTo>
                  <a:lnTo>
                    <a:pt x="13" y="393"/>
                  </a:lnTo>
                  <a:lnTo>
                    <a:pt x="15" y="392"/>
                  </a:lnTo>
                  <a:lnTo>
                    <a:pt x="15" y="390"/>
                  </a:lnTo>
                  <a:lnTo>
                    <a:pt x="17" y="388"/>
                  </a:lnTo>
                  <a:lnTo>
                    <a:pt x="17" y="386"/>
                  </a:lnTo>
                  <a:lnTo>
                    <a:pt x="19" y="386"/>
                  </a:lnTo>
                  <a:lnTo>
                    <a:pt x="17" y="380"/>
                  </a:lnTo>
                  <a:lnTo>
                    <a:pt x="19" y="378"/>
                  </a:lnTo>
                  <a:lnTo>
                    <a:pt x="19" y="376"/>
                  </a:lnTo>
                  <a:lnTo>
                    <a:pt x="21" y="376"/>
                  </a:lnTo>
                  <a:lnTo>
                    <a:pt x="23" y="372"/>
                  </a:lnTo>
                  <a:lnTo>
                    <a:pt x="23" y="368"/>
                  </a:lnTo>
                  <a:lnTo>
                    <a:pt x="25" y="367"/>
                  </a:lnTo>
                  <a:lnTo>
                    <a:pt x="26" y="367"/>
                  </a:lnTo>
                  <a:lnTo>
                    <a:pt x="28" y="367"/>
                  </a:lnTo>
                  <a:lnTo>
                    <a:pt x="28" y="338"/>
                  </a:lnTo>
                  <a:lnTo>
                    <a:pt x="48" y="338"/>
                  </a:lnTo>
                  <a:lnTo>
                    <a:pt x="48" y="324"/>
                  </a:lnTo>
                  <a:lnTo>
                    <a:pt x="48" y="319"/>
                  </a:lnTo>
                  <a:lnTo>
                    <a:pt x="48" y="309"/>
                  </a:lnTo>
                  <a:lnTo>
                    <a:pt x="48" y="296"/>
                  </a:lnTo>
                  <a:lnTo>
                    <a:pt x="48" y="278"/>
                  </a:lnTo>
                  <a:lnTo>
                    <a:pt x="48" y="255"/>
                  </a:lnTo>
                  <a:lnTo>
                    <a:pt x="48" y="201"/>
                  </a:lnTo>
                  <a:lnTo>
                    <a:pt x="50" y="148"/>
                  </a:lnTo>
                  <a:lnTo>
                    <a:pt x="50" y="140"/>
                  </a:lnTo>
                  <a:lnTo>
                    <a:pt x="50" y="128"/>
                  </a:lnTo>
                  <a:lnTo>
                    <a:pt x="50" y="94"/>
                  </a:lnTo>
                  <a:lnTo>
                    <a:pt x="78" y="94"/>
                  </a:lnTo>
                  <a:lnTo>
                    <a:pt x="78" y="119"/>
                  </a:lnTo>
                  <a:lnTo>
                    <a:pt x="103" y="119"/>
                  </a:lnTo>
                  <a:lnTo>
                    <a:pt x="103" y="96"/>
                  </a:lnTo>
                  <a:lnTo>
                    <a:pt x="105" y="96"/>
                  </a:lnTo>
                  <a:lnTo>
                    <a:pt x="144" y="96"/>
                  </a:lnTo>
                  <a:lnTo>
                    <a:pt x="144" y="102"/>
                  </a:lnTo>
                  <a:lnTo>
                    <a:pt x="144" y="105"/>
                  </a:lnTo>
                  <a:lnTo>
                    <a:pt x="157" y="105"/>
                  </a:lnTo>
                  <a:lnTo>
                    <a:pt x="186" y="105"/>
                  </a:lnTo>
                  <a:lnTo>
                    <a:pt x="194" y="105"/>
                  </a:lnTo>
                  <a:lnTo>
                    <a:pt x="194" y="96"/>
                  </a:lnTo>
                  <a:lnTo>
                    <a:pt x="195" y="96"/>
                  </a:lnTo>
                  <a:lnTo>
                    <a:pt x="199" y="96"/>
                  </a:lnTo>
                  <a:lnTo>
                    <a:pt x="201" y="96"/>
                  </a:lnTo>
                  <a:lnTo>
                    <a:pt x="203" y="96"/>
                  </a:lnTo>
                  <a:lnTo>
                    <a:pt x="205" y="96"/>
                  </a:lnTo>
                  <a:lnTo>
                    <a:pt x="211" y="96"/>
                  </a:lnTo>
                  <a:lnTo>
                    <a:pt x="213" y="67"/>
                  </a:lnTo>
                  <a:lnTo>
                    <a:pt x="232" y="67"/>
                  </a:lnTo>
                  <a:lnTo>
                    <a:pt x="242" y="67"/>
                  </a:lnTo>
                  <a:lnTo>
                    <a:pt x="245" y="59"/>
                  </a:lnTo>
                  <a:lnTo>
                    <a:pt x="257" y="42"/>
                  </a:lnTo>
                  <a:lnTo>
                    <a:pt x="268" y="42"/>
                  </a:lnTo>
                  <a:lnTo>
                    <a:pt x="280" y="40"/>
                  </a:lnTo>
                  <a:lnTo>
                    <a:pt x="280" y="11"/>
                  </a:lnTo>
                  <a:lnTo>
                    <a:pt x="282" y="9"/>
                  </a:lnTo>
                  <a:lnTo>
                    <a:pt x="284" y="7"/>
                  </a:lnTo>
                  <a:lnTo>
                    <a:pt x="288" y="6"/>
                  </a:lnTo>
                  <a:lnTo>
                    <a:pt x="291" y="7"/>
                  </a:lnTo>
                  <a:lnTo>
                    <a:pt x="293" y="9"/>
                  </a:lnTo>
                  <a:lnTo>
                    <a:pt x="295" y="11"/>
                  </a:lnTo>
                  <a:lnTo>
                    <a:pt x="295" y="15"/>
                  </a:lnTo>
                  <a:lnTo>
                    <a:pt x="297" y="15"/>
                  </a:lnTo>
                  <a:lnTo>
                    <a:pt x="299" y="17"/>
                  </a:lnTo>
                  <a:lnTo>
                    <a:pt x="301" y="17"/>
                  </a:lnTo>
                  <a:lnTo>
                    <a:pt x="301" y="15"/>
                  </a:lnTo>
                  <a:lnTo>
                    <a:pt x="301" y="13"/>
                  </a:lnTo>
                  <a:lnTo>
                    <a:pt x="301" y="11"/>
                  </a:lnTo>
                  <a:lnTo>
                    <a:pt x="303" y="11"/>
                  </a:lnTo>
                  <a:lnTo>
                    <a:pt x="303" y="9"/>
                  </a:lnTo>
                  <a:lnTo>
                    <a:pt x="303" y="7"/>
                  </a:lnTo>
                  <a:lnTo>
                    <a:pt x="303" y="6"/>
                  </a:lnTo>
                  <a:lnTo>
                    <a:pt x="303" y="4"/>
                  </a:lnTo>
                  <a:lnTo>
                    <a:pt x="305" y="4"/>
                  </a:lnTo>
                  <a:lnTo>
                    <a:pt x="305" y="2"/>
                  </a:lnTo>
                  <a:lnTo>
                    <a:pt x="305" y="0"/>
                  </a:lnTo>
                  <a:lnTo>
                    <a:pt x="307" y="0"/>
                  </a:lnTo>
                  <a:lnTo>
                    <a:pt x="309" y="2"/>
                  </a:lnTo>
                  <a:lnTo>
                    <a:pt x="311" y="2"/>
                  </a:lnTo>
                  <a:lnTo>
                    <a:pt x="311" y="4"/>
                  </a:lnTo>
                  <a:lnTo>
                    <a:pt x="313" y="4"/>
                  </a:lnTo>
                  <a:lnTo>
                    <a:pt x="313" y="6"/>
                  </a:lnTo>
                  <a:lnTo>
                    <a:pt x="315" y="6"/>
                  </a:lnTo>
                  <a:lnTo>
                    <a:pt x="316" y="7"/>
                  </a:lnTo>
                  <a:lnTo>
                    <a:pt x="318" y="7"/>
                  </a:lnTo>
                  <a:lnTo>
                    <a:pt x="320" y="7"/>
                  </a:lnTo>
                  <a:lnTo>
                    <a:pt x="322" y="6"/>
                  </a:lnTo>
                  <a:lnTo>
                    <a:pt x="322" y="4"/>
                  </a:lnTo>
                  <a:lnTo>
                    <a:pt x="322" y="40"/>
                  </a:lnTo>
                  <a:lnTo>
                    <a:pt x="347" y="40"/>
                  </a:lnTo>
                  <a:lnTo>
                    <a:pt x="347" y="54"/>
                  </a:lnTo>
                  <a:lnTo>
                    <a:pt x="361" y="54"/>
                  </a:lnTo>
                  <a:lnTo>
                    <a:pt x="361" y="69"/>
                  </a:lnTo>
                  <a:lnTo>
                    <a:pt x="366" y="69"/>
                  </a:lnTo>
                  <a:lnTo>
                    <a:pt x="376" y="67"/>
                  </a:lnTo>
                  <a:lnTo>
                    <a:pt x="376" y="84"/>
                  </a:lnTo>
                  <a:lnTo>
                    <a:pt x="376" y="94"/>
                  </a:lnTo>
                  <a:lnTo>
                    <a:pt x="430" y="94"/>
                  </a:lnTo>
                  <a:lnTo>
                    <a:pt x="485" y="94"/>
                  </a:lnTo>
                  <a:lnTo>
                    <a:pt x="526" y="94"/>
                  </a:lnTo>
                  <a:moveTo>
                    <a:pt x="336" y="522"/>
                  </a:moveTo>
                  <a:lnTo>
                    <a:pt x="336" y="522"/>
                  </a:lnTo>
                  <a:lnTo>
                    <a:pt x="334" y="520"/>
                  </a:lnTo>
                  <a:lnTo>
                    <a:pt x="336" y="522"/>
                  </a:lnTo>
                  <a:moveTo>
                    <a:pt x="349" y="530"/>
                  </a:moveTo>
                  <a:lnTo>
                    <a:pt x="349" y="532"/>
                  </a:lnTo>
                  <a:lnTo>
                    <a:pt x="347" y="530"/>
                  </a:lnTo>
                  <a:lnTo>
                    <a:pt x="349" y="530"/>
                  </a:lnTo>
                  <a:moveTo>
                    <a:pt x="364" y="564"/>
                  </a:moveTo>
                  <a:lnTo>
                    <a:pt x="366" y="566"/>
                  </a:lnTo>
                  <a:lnTo>
                    <a:pt x="364" y="564"/>
                  </a:lnTo>
                  <a:lnTo>
                    <a:pt x="364" y="562"/>
                  </a:lnTo>
                  <a:lnTo>
                    <a:pt x="364" y="561"/>
                  </a:lnTo>
                  <a:lnTo>
                    <a:pt x="364" y="564"/>
                  </a:lnTo>
                  <a:moveTo>
                    <a:pt x="366" y="570"/>
                  </a:moveTo>
                  <a:lnTo>
                    <a:pt x="368" y="572"/>
                  </a:lnTo>
                  <a:lnTo>
                    <a:pt x="366" y="568"/>
                  </a:lnTo>
                  <a:lnTo>
                    <a:pt x="366" y="570"/>
                  </a:lnTo>
                  <a:moveTo>
                    <a:pt x="368" y="578"/>
                  </a:moveTo>
                  <a:lnTo>
                    <a:pt x="370" y="580"/>
                  </a:lnTo>
                  <a:lnTo>
                    <a:pt x="368" y="578"/>
                  </a:lnTo>
                  <a:lnTo>
                    <a:pt x="368" y="574"/>
                  </a:lnTo>
                  <a:lnTo>
                    <a:pt x="368" y="578"/>
                  </a:lnTo>
                  <a:moveTo>
                    <a:pt x="437" y="630"/>
                  </a:moveTo>
                  <a:lnTo>
                    <a:pt x="436" y="632"/>
                  </a:lnTo>
                  <a:lnTo>
                    <a:pt x="437" y="628"/>
                  </a:lnTo>
                  <a:lnTo>
                    <a:pt x="437" y="630"/>
                  </a:lnTo>
                  <a:moveTo>
                    <a:pt x="399" y="635"/>
                  </a:moveTo>
                  <a:lnTo>
                    <a:pt x="399" y="635"/>
                  </a:lnTo>
                  <a:lnTo>
                    <a:pt x="397" y="634"/>
                  </a:lnTo>
                  <a:lnTo>
                    <a:pt x="399" y="635"/>
                  </a:lnTo>
                </a:path>
              </a:pathLst>
            </a:custGeom>
            <a:noFill/>
            <a:ln w="9525" cap="sq" cmpd="sng">
              <a:solidFill>
                <a:srgbClr val="000000"/>
              </a:solidFill>
              <a:prstDash val="solid"/>
              <a:miter lim="8000"/>
              <a:headEnd type="none" w="sm" len="sm"/>
              <a:tailEnd type="none" w="sm" len="sm"/>
            </a:ln>
          </p:spPr>
          <p:txBody>
            <a:bodyPr spcFirstLastPara="1" wrap="square" lIns="81609" tIns="40781" rIns="81609" bIns="40781" anchor="t" anchorCtr="0">
              <a:noAutofit/>
            </a:bodyPr>
            <a:lstStyle/>
            <a:p>
              <a:pPr>
                <a:buClr>
                  <a:srgbClr val="000000"/>
                </a:buClr>
                <a:buSzPts val="1700"/>
              </a:pPr>
              <a:endParaRPr sz="32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01" name="Shape 1201"/>
            <p:cNvSpPr/>
            <p:nvPr/>
          </p:nvSpPr>
          <p:spPr>
            <a:xfrm>
              <a:off x="3603625" y="2909888"/>
              <a:ext cx="296862" cy="503236"/>
            </a:xfrm>
            <a:custGeom>
              <a:avLst/>
              <a:gdLst/>
              <a:ahLst/>
              <a:cxnLst/>
              <a:rect l="0" t="0" r="0" b="0"/>
              <a:pathLst>
                <a:path w="187" h="317" extrusionOk="0">
                  <a:moveTo>
                    <a:pt x="148" y="0"/>
                  </a:moveTo>
                  <a:lnTo>
                    <a:pt x="162" y="0"/>
                  </a:lnTo>
                  <a:lnTo>
                    <a:pt x="162" y="25"/>
                  </a:lnTo>
                  <a:lnTo>
                    <a:pt x="187" y="25"/>
                  </a:lnTo>
                  <a:lnTo>
                    <a:pt x="187" y="35"/>
                  </a:lnTo>
                  <a:lnTo>
                    <a:pt x="187" y="37"/>
                  </a:lnTo>
                  <a:lnTo>
                    <a:pt x="177" y="37"/>
                  </a:lnTo>
                  <a:lnTo>
                    <a:pt x="177" y="48"/>
                  </a:lnTo>
                  <a:lnTo>
                    <a:pt x="177" y="50"/>
                  </a:lnTo>
                  <a:lnTo>
                    <a:pt x="179" y="50"/>
                  </a:lnTo>
                  <a:lnTo>
                    <a:pt x="187" y="50"/>
                  </a:lnTo>
                  <a:lnTo>
                    <a:pt x="187" y="52"/>
                  </a:lnTo>
                  <a:lnTo>
                    <a:pt x="187" y="54"/>
                  </a:lnTo>
                  <a:lnTo>
                    <a:pt x="187" y="81"/>
                  </a:lnTo>
                  <a:lnTo>
                    <a:pt x="187" y="87"/>
                  </a:lnTo>
                  <a:lnTo>
                    <a:pt x="187" y="108"/>
                  </a:lnTo>
                  <a:lnTo>
                    <a:pt x="187" y="129"/>
                  </a:lnTo>
                  <a:lnTo>
                    <a:pt x="187" y="131"/>
                  </a:lnTo>
                  <a:lnTo>
                    <a:pt x="187" y="133"/>
                  </a:lnTo>
                  <a:lnTo>
                    <a:pt x="187" y="135"/>
                  </a:lnTo>
                  <a:lnTo>
                    <a:pt x="187" y="136"/>
                  </a:lnTo>
                  <a:lnTo>
                    <a:pt x="185" y="136"/>
                  </a:lnTo>
                  <a:lnTo>
                    <a:pt x="183" y="136"/>
                  </a:lnTo>
                  <a:lnTo>
                    <a:pt x="177" y="136"/>
                  </a:lnTo>
                  <a:lnTo>
                    <a:pt x="175" y="136"/>
                  </a:lnTo>
                  <a:lnTo>
                    <a:pt x="173" y="136"/>
                  </a:lnTo>
                  <a:lnTo>
                    <a:pt x="177" y="136"/>
                  </a:lnTo>
                  <a:lnTo>
                    <a:pt x="185" y="136"/>
                  </a:lnTo>
                  <a:lnTo>
                    <a:pt x="187" y="136"/>
                  </a:lnTo>
                  <a:lnTo>
                    <a:pt x="187" y="138"/>
                  </a:lnTo>
                  <a:lnTo>
                    <a:pt x="185" y="138"/>
                  </a:lnTo>
                  <a:lnTo>
                    <a:pt x="177" y="138"/>
                  </a:lnTo>
                  <a:lnTo>
                    <a:pt x="169" y="136"/>
                  </a:lnTo>
                  <a:lnTo>
                    <a:pt x="168" y="136"/>
                  </a:lnTo>
                  <a:lnTo>
                    <a:pt x="164" y="136"/>
                  </a:lnTo>
                  <a:lnTo>
                    <a:pt x="158" y="135"/>
                  </a:lnTo>
                  <a:lnTo>
                    <a:pt x="152" y="135"/>
                  </a:lnTo>
                  <a:lnTo>
                    <a:pt x="150" y="135"/>
                  </a:lnTo>
                  <a:lnTo>
                    <a:pt x="146" y="136"/>
                  </a:lnTo>
                  <a:lnTo>
                    <a:pt x="143" y="138"/>
                  </a:lnTo>
                  <a:lnTo>
                    <a:pt x="137" y="140"/>
                  </a:lnTo>
                  <a:lnTo>
                    <a:pt x="135" y="142"/>
                  </a:lnTo>
                  <a:lnTo>
                    <a:pt x="127" y="146"/>
                  </a:lnTo>
                  <a:lnTo>
                    <a:pt x="121" y="148"/>
                  </a:lnTo>
                  <a:lnTo>
                    <a:pt x="118" y="150"/>
                  </a:lnTo>
                  <a:lnTo>
                    <a:pt x="121" y="148"/>
                  </a:lnTo>
                  <a:lnTo>
                    <a:pt x="119" y="148"/>
                  </a:lnTo>
                  <a:lnTo>
                    <a:pt x="119" y="150"/>
                  </a:lnTo>
                  <a:lnTo>
                    <a:pt x="118" y="150"/>
                  </a:lnTo>
                  <a:lnTo>
                    <a:pt x="116" y="152"/>
                  </a:lnTo>
                  <a:lnTo>
                    <a:pt x="112" y="154"/>
                  </a:lnTo>
                  <a:lnTo>
                    <a:pt x="110" y="156"/>
                  </a:lnTo>
                  <a:lnTo>
                    <a:pt x="108" y="158"/>
                  </a:lnTo>
                  <a:lnTo>
                    <a:pt x="106" y="160"/>
                  </a:lnTo>
                  <a:lnTo>
                    <a:pt x="110" y="156"/>
                  </a:lnTo>
                  <a:lnTo>
                    <a:pt x="108" y="158"/>
                  </a:lnTo>
                  <a:lnTo>
                    <a:pt x="108" y="160"/>
                  </a:lnTo>
                  <a:lnTo>
                    <a:pt x="104" y="163"/>
                  </a:lnTo>
                  <a:lnTo>
                    <a:pt x="102" y="165"/>
                  </a:lnTo>
                  <a:lnTo>
                    <a:pt x="100" y="169"/>
                  </a:lnTo>
                  <a:lnTo>
                    <a:pt x="96" y="171"/>
                  </a:lnTo>
                  <a:lnTo>
                    <a:pt x="95" y="179"/>
                  </a:lnTo>
                  <a:lnTo>
                    <a:pt x="91" y="186"/>
                  </a:lnTo>
                  <a:lnTo>
                    <a:pt x="87" y="188"/>
                  </a:lnTo>
                  <a:lnTo>
                    <a:pt x="85" y="190"/>
                  </a:lnTo>
                  <a:lnTo>
                    <a:pt x="83" y="194"/>
                  </a:lnTo>
                  <a:lnTo>
                    <a:pt x="79" y="202"/>
                  </a:lnTo>
                  <a:lnTo>
                    <a:pt x="77" y="208"/>
                  </a:lnTo>
                  <a:lnTo>
                    <a:pt x="75" y="215"/>
                  </a:lnTo>
                  <a:lnTo>
                    <a:pt x="73" y="219"/>
                  </a:lnTo>
                  <a:lnTo>
                    <a:pt x="71" y="223"/>
                  </a:lnTo>
                  <a:lnTo>
                    <a:pt x="70" y="248"/>
                  </a:lnTo>
                  <a:lnTo>
                    <a:pt x="68" y="252"/>
                  </a:lnTo>
                  <a:lnTo>
                    <a:pt x="68" y="254"/>
                  </a:lnTo>
                  <a:lnTo>
                    <a:pt x="68" y="257"/>
                  </a:lnTo>
                  <a:lnTo>
                    <a:pt x="66" y="263"/>
                  </a:lnTo>
                  <a:lnTo>
                    <a:pt x="64" y="267"/>
                  </a:lnTo>
                  <a:lnTo>
                    <a:pt x="62" y="273"/>
                  </a:lnTo>
                  <a:lnTo>
                    <a:pt x="62" y="271"/>
                  </a:lnTo>
                  <a:lnTo>
                    <a:pt x="62" y="273"/>
                  </a:lnTo>
                  <a:lnTo>
                    <a:pt x="60" y="273"/>
                  </a:lnTo>
                  <a:lnTo>
                    <a:pt x="58" y="279"/>
                  </a:lnTo>
                  <a:lnTo>
                    <a:pt x="54" y="284"/>
                  </a:lnTo>
                  <a:lnTo>
                    <a:pt x="50" y="290"/>
                  </a:lnTo>
                  <a:lnTo>
                    <a:pt x="45" y="300"/>
                  </a:lnTo>
                  <a:lnTo>
                    <a:pt x="39" y="307"/>
                  </a:lnTo>
                  <a:lnTo>
                    <a:pt x="31" y="317"/>
                  </a:lnTo>
                  <a:lnTo>
                    <a:pt x="31" y="300"/>
                  </a:lnTo>
                  <a:lnTo>
                    <a:pt x="31" y="296"/>
                  </a:lnTo>
                  <a:lnTo>
                    <a:pt x="29" y="273"/>
                  </a:lnTo>
                  <a:lnTo>
                    <a:pt x="29" y="240"/>
                  </a:lnTo>
                  <a:lnTo>
                    <a:pt x="29" y="229"/>
                  </a:lnTo>
                  <a:lnTo>
                    <a:pt x="0" y="229"/>
                  </a:lnTo>
                  <a:lnTo>
                    <a:pt x="0" y="215"/>
                  </a:lnTo>
                  <a:lnTo>
                    <a:pt x="0" y="206"/>
                  </a:lnTo>
                  <a:lnTo>
                    <a:pt x="0" y="186"/>
                  </a:lnTo>
                  <a:lnTo>
                    <a:pt x="0" y="133"/>
                  </a:lnTo>
                  <a:lnTo>
                    <a:pt x="0" y="115"/>
                  </a:lnTo>
                  <a:lnTo>
                    <a:pt x="0" y="108"/>
                  </a:lnTo>
                  <a:lnTo>
                    <a:pt x="54" y="108"/>
                  </a:lnTo>
                  <a:lnTo>
                    <a:pt x="54" y="27"/>
                  </a:lnTo>
                  <a:lnTo>
                    <a:pt x="54" y="25"/>
                  </a:lnTo>
                  <a:lnTo>
                    <a:pt x="79" y="25"/>
                  </a:lnTo>
                  <a:lnTo>
                    <a:pt x="79" y="19"/>
                  </a:lnTo>
                  <a:lnTo>
                    <a:pt x="79" y="8"/>
                  </a:lnTo>
                  <a:lnTo>
                    <a:pt x="79" y="2"/>
                  </a:lnTo>
                  <a:lnTo>
                    <a:pt x="79" y="0"/>
                  </a:lnTo>
                  <a:lnTo>
                    <a:pt x="87" y="0"/>
                  </a:lnTo>
                  <a:lnTo>
                    <a:pt x="104" y="0"/>
                  </a:lnTo>
                  <a:lnTo>
                    <a:pt x="104" y="25"/>
                  </a:lnTo>
                  <a:lnTo>
                    <a:pt x="108" y="25"/>
                  </a:lnTo>
                  <a:lnTo>
                    <a:pt x="148" y="25"/>
                  </a:lnTo>
                  <a:lnTo>
                    <a:pt x="148" y="17"/>
                  </a:lnTo>
                  <a:lnTo>
                    <a:pt x="148" y="0"/>
                  </a:lnTo>
                  <a:close/>
                  <a:moveTo>
                    <a:pt x="154" y="135"/>
                  </a:moveTo>
                  <a:lnTo>
                    <a:pt x="152" y="135"/>
                  </a:lnTo>
                  <a:lnTo>
                    <a:pt x="154" y="135"/>
                  </a:lnTo>
                  <a:close/>
                  <a:moveTo>
                    <a:pt x="162" y="135"/>
                  </a:moveTo>
                  <a:lnTo>
                    <a:pt x="164" y="135"/>
                  </a:lnTo>
                  <a:lnTo>
                    <a:pt x="162" y="135"/>
                  </a:lnTo>
                  <a:close/>
                  <a:moveTo>
                    <a:pt x="144" y="136"/>
                  </a:moveTo>
                  <a:lnTo>
                    <a:pt x="143" y="138"/>
                  </a:lnTo>
                  <a:lnTo>
                    <a:pt x="144" y="136"/>
                  </a:lnTo>
                  <a:close/>
                  <a:moveTo>
                    <a:pt x="135" y="142"/>
                  </a:moveTo>
                  <a:lnTo>
                    <a:pt x="133" y="142"/>
                  </a:lnTo>
                  <a:lnTo>
                    <a:pt x="135" y="142"/>
                  </a:lnTo>
                  <a:lnTo>
                    <a:pt x="135" y="140"/>
                  </a:lnTo>
                  <a:lnTo>
                    <a:pt x="135" y="142"/>
                  </a:lnTo>
                  <a:close/>
                  <a:moveTo>
                    <a:pt x="123" y="146"/>
                  </a:moveTo>
                  <a:lnTo>
                    <a:pt x="123" y="146"/>
                  </a:lnTo>
                  <a:lnTo>
                    <a:pt x="133" y="142"/>
                  </a:lnTo>
                  <a:lnTo>
                    <a:pt x="131" y="142"/>
                  </a:lnTo>
                  <a:lnTo>
                    <a:pt x="127" y="144"/>
                  </a:lnTo>
                  <a:lnTo>
                    <a:pt x="125" y="146"/>
                  </a:lnTo>
                  <a:lnTo>
                    <a:pt x="123" y="146"/>
                  </a:lnTo>
                  <a:close/>
                  <a:moveTo>
                    <a:pt x="121" y="148"/>
                  </a:moveTo>
                  <a:lnTo>
                    <a:pt x="121" y="14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81609" tIns="40781" rIns="81609" bIns="40781" anchor="t" anchorCtr="0">
              <a:noAutofit/>
            </a:bodyPr>
            <a:lstStyle/>
            <a:p>
              <a:pPr>
                <a:buClr>
                  <a:srgbClr val="000000"/>
                </a:buClr>
                <a:buSzPts val="1700"/>
              </a:pPr>
              <a:endParaRPr sz="32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02" name="Shape 1202"/>
            <p:cNvSpPr/>
            <p:nvPr/>
          </p:nvSpPr>
          <p:spPr>
            <a:xfrm>
              <a:off x="3603625" y="2909888"/>
              <a:ext cx="296862" cy="503236"/>
            </a:xfrm>
            <a:custGeom>
              <a:avLst/>
              <a:gdLst/>
              <a:ahLst/>
              <a:cxnLst/>
              <a:rect l="0" t="0" r="0" b="0"/>
              <a:pathLst>
                <a:path w="187" h="317" extrusionOk="0">
                  <a:moveTo>
                    <a:pt x="156" y="0"/>
                  </a:moveTo>
                  <a:lnTo>
                    <a:pt x="162" y="0"/>
                  </a:lnTo>
                  <a:lnTo>
                    <a:pt x="162" y="25"/>
                  </a:lnTo>
                  <a:lnTo>
                    <a:pt x="187" y="25"/>
                  </a:lnTo>
                  <a:lnTo>
                    <a:pt x="187" y="35"/>
                  </a:lnTo>
                  <a:lnTo>
                    <a:pt x="187" y="37"/>
                  </a:lnTo>
                  <a:lnTo>
                    <a:pt x="177" y="37"/>
                  </a:lnTo>
                  <a:lnTo>
                    <a:pt x="177" y="48"/>
                  </a:lnTo>
                  <a:lnTo>
                    <a:pt x="177" y="50"/>
                  </a:lnTo>
                  <a:lnTo>
                    <a:pt x="179" y="50"/>
                  </a:lnTo>
                  <a:lnTo>
                    <a:pt x="187" y="50"/>
                  </a:lnTo>
                  <a:lnTo>
                    <a:pt x="187" y="52"/>
                  </a:lnTo>
                  <a:lnTo>
                    <a:pt x="187" y="54"/>
                  </a:lnTo>
                  <a:lnTo>
                    <a:pt x="187" y="81"/>
                  </a:lnTo>
                  <a:lnTo>
                    <a:pt x="187" y="87"/>
                  </a:lnTo>
                  <a:lnTo>
                    <a:pt x="187" y="108"/>
                  </a:lnTo>
                  <a:lnTo>
                    <a:pt x="187" y="129"/>
                  </a:lnTo>
                  <a:lnTo>
                    <a:pt x="187" y="131"/>
                  </a:lnTo>
                  <a:lnTo>
                    <a:pt x="187" y="133"/>
                  </a:lnTo>
                  <a:lnTo>
                    <a:pt x="187" y="135"/>
                  </a:lnTo>
                  <a:lnTo>
                    <a:pt x="187" y="136"/>
                  </a:lnTo>
                  <a:lnTo>
                    <a:pt x="185" y="136"/>
                  </a:lnTo>
                  <a:lnTo>
                    <a:pt x="183" y="136"/>
                  </a:lnTo>
                  <a:lnTo>
                    <a:pt x="177" y="136"/>
                  </a:lnTo>
                  <a:lnTo>
                    <a:pt x="175" y="136"/>
                  </a:lnTo>
                  <a:lnTo>
                    <a:pt x="173" y="136"/>
                  </a:lnTo>
                  <a:lnTo>
                    <a:pt x="177" y="136"/>
                  </a:lnTo>
                  <a:lnTo>
                    <a:pt x="185" y="136"/>
                  </a:lnTo>
                  <a:lnTo>
                    <a:pt x="187" y="136"/>
                  </a:lnTo>
                  <a:lnTo>
                    <a:pt x="187" y="138"/>
                  </a:lnTo>
                  <a:lnTo>
                    <a:pt x="185" y="138"/>
                  </a:lnTo>
                  <a:lnTo>
                    <a:pt x="177" y="138"/>
                  </a:lnTo>
                  <a:lnTo>
                    <a:pt x="169" y="136"/>
                  </a:lnTo>
                  <a:lnTo>
                    <a:pt x="168" y="136"/>
                  </a:lnTo>
                  <a:lnTo>
                    <a:pt x="164" y="136"/>
                  </a:lnTo>
                  <a:lnTo>
                    <a:pt x="158" y="135"/>
                  </a:lnTo>
                  <a:lnTo>
                    <a:pt x="152" y="135"/>
                  </a:lnTo>
                  <a:lnTo>
                    <a:pt x="150" y="135"/>
                  </a:lnTo>
                  <a:lnTo>
                    <a:pt x="146" y="136"/>
                  </a:lnTo>
                  <a:lnTo>
                    <a:pt x="143" y="138"/>
                  </a:lnTo>
                  <a:lnTo>
                    <a:pt x="137" y="140"/>
                  </a:lnTo>
                  <a:lnTo>
                    <a:pt x="135" y="142"/>
                  </a:lnTo>
                  <a:lnTo>
                    <a:pt x="127" y="146"/>
                  </a:lnTo>
                  <a:lnTo>
                    <a:pt x="121" y="148"/>
                  </a:lnTo>
                  <a:lnTo>
                    <a:pt x="118" y="150"/>
                  </a:lnTo>
                  <a:lnTo>
                    <a:pt x="121" y="148"/>
                  </a:lnTo>
                  <a:lnTo>
                    <a:pt x="119" y="148"/>
                  </a:lnTo>
                  <a:lnTo>
                    <a:pt x="119" y="150"/>
                  </a:lnTo>
                  <a:lnTo>
                    <a:pt x="118" y="150"/>
                  </a:lnTo>
                  <a:lnTo>
                    <a:pt x="116" y="152"/>
                  </a:lnTo>
                  <a:lnTo>
                    <a:pt x="112" y="154"/>
                  </a:lnTo>
                  <a:lnTo>
                    <a:pt x="110" y="156"/>
                  </a:lnTo>
                  <a:lnTo>
                    <a:pt x="108" y="158"/>
                  </a:lnTo>
                  <a:lnTo>
                    <a:pt x="106" y="160"/>
                  </a:lnTo>
                  <a:lnTo>
                    <a:pt x="110" y="156"/>
                  </a:lnTo>
                  <a:lnTo>
                    <a:pt x="108" y="158"/>
                  </a:lnTo>
                  <a:lnTo>
                    <a:pt x="108" y="160"/>
                  </a:lnTo>
                  <a:lnTo>
                    <a:pt x="104" y="163"/>
                  </a:lnTo>
                  <a:lnTo>
                    <a:pt x="102" y="165"/>
                  </a:lnTo>
                  <a:lnTo>
                    <a:pt x="100" y="169"/>
                  </a:lnTo>
                  <a:lnTo>
                    <a:pt x="96" y="171"/>
                  </a:lnTo>
                  <a:lnTo>
                    <a:pt x="95" y="179"/>
                  </a:lnTo>
                  <a:lnTo>
                    <a:pt x="91" y="186"/>
                  </a:lnTo>
                  <a:lnTo>
                    <a:pt x="87" y="188"/>
                  </a:lnTo>
                  <a:lnTo>
                    <a:pt x="85" y="190"/>
                  </a:lnTo>
                  <a:lnTo>
                    <a:pt x="83" y="194"/>
                  </a:lnTo>
                  <a:lnTo>
                    <a:pt x="79" y="202"/>
                  </a:lnTo>
                  <a:lnTo>
                    <a:pt x="77" y="208"/>
                  </a:lnTo>
                  <a:lnTo>
                    <a:pt x="75" y="215"/>
                  </a:lnTo>
                  <a:lnTo>
                    <a:pt x="73" y="219"/>
                  </a:lnTo>
                  <a:lnTo>
                    <a:pt x="71" y="223"/>
                  </a:lnTo>
                  <a:lnTo>
                    <a:pt x="70" y="248"/>
                  </a:lnTo>
                  <a:lnTo>
                    <a:pt x="68" y="252"/>
                  </a:lnTo>
                  <a:lnTo>
                    <a:pt x="68" y="254"/>
                  </a:lnTo>
                  <a:lnTo>
                    <a:pt x="68" y="257"/>
                  </a:lnTo>
                  <a:lnTo>
                    <a:pt x="66" y="263"/>
                  </a:lnTo>
                  <a:lnTo>
                    <a:pt x="64" y="267"/>
                  </a:lnTo>
                  <a:lnTo>
                    <a:pt x="62" y="273"/>
                  </a:lnTo>
                  <a:lnTo>
                    <a:pt x="62" y="271"/>
                  </a:lnTo>
                  <a:lnTo>
                    <a:pt x="62" y="273"/>
                  </a:lnTo>
                  <a:lnTo>
                    <a:pt x="60" y="273"/>
                  </a:lnTo>
                  <a:lnTo>
                    <a:pt x="58" y="279"/>
                  </a:lnTo>
                  <a:lnTo>
                    <a:pt x="54" y="284"/>
                  </a:lnTo>
                  <a:lnTo>
                    <a:pt x="50" y="290"/>
                  </a:lnTo>
                  <a:lnTo>
                    <a:pt x="45" y="300"/>
                  </a:lnTo>
                  <a:lnTo>
                    <a:pt x="39" y="307"/>
                  </a:lnTo>
                  <a:lnTo>
                    <a:pt x="31" y="317"/>
                  </a:lnTo>
                  <a:lnTo>
                    <a:pt x="31" y="300"/>
                  </a:lnTo>
                  <a:lnTo>
                    <a:pt x="31" y="296"/>
                  </a:lnTo>
                  <a:lnTo>
                    <a:pt x="29" y="273"/>
                  </a:lnTo>
                  <a:lnTo>
                    <a:pt x="29" y="240"/>
                  </a:lnTo>
                  <a:lnTo>
                    <a:pt x="29" y="229"/>
                  </a:lnTo>
                  <a:lnTo>
                    <a:pt x="0" y="229"/>
                  </a:lnTo>
                  <a:lnTo>
                    <a:pt x="0" y="215"/>
                  </a:lnTo>
                  <a:lnTo>
                    <a:pt x="0" y="206"/>
                  </a:lnTo>
                  <a:lnTo>
                    <a:pt x="0" y="186"/>
                  </a:lnTo>
                  <a:lnTo>
                    <a:pt x="0" y="133"/>
                  </a:lnTo>
                  <a:lnTo>
                    <a:pt x="0" y="115"/>
                  </a:lnTo>
                  <a:lnTo>
                    <a:pt x="0" y="108"/>
                  </a:lnTo>
                  <a:lnTo>
                    <a:pt x="54" y="108"/>
                  </a:lnTo>
                  <a:lnTo>
                    <a:pt x="54" y="27"/>
                  </a:lnTo>
                  <a:lnTo>
                    <a:pt x="54" y="25"/>
                  </a:lnTo>
                  <a:lnTo>
                    <a:pt x="79" y="25"/>
                  </a:lnTo>
                  <a:lnTo>
                    <a:pt x="79" y="19"/>
                  </a:lnTo>
                  <a:lnTo>
                    <a:pt x="79" y="8"/>
                  </a:lnTo>
                  <a:lnTo>
                    <a:pt x="79" y="2"/>
                  </a:lnTo>
                  <a:lnTo>
                    <a:pt x="79" y="0"/>
                  </a:lnTo>
                  <a:lnTo>
                    <a:pt x="87" y="0"/>
                  </a:lnTo>
                  <a:lnTo>
                    <a:pt x="104" y="0"/>
                  </a:lnTo>
                  <a:lnTo>
                    <a:pt x="104" y="25"/>
                  </a:lnTo>
                  <a:lnTo>
                    <a:pt x="108" y="25"/>
                  </a:lnTo>
                  <a:lnTo>
                    <a:pt x="148" y="25"/>
                  </a:lnTo>
                  <a:lnTo>
                    <a:pt x="148" y="17"/>
                  </a:lnTo>
                  <a:lnTo>
                    <a:pt x="148" y="0"/>
                  </a:lnTo>
                  <a:lnTo>
                    <a:pt x="156" y="0"/>
                  </a:lnTo>
                  <a:moveTo>
                    <a:pt x="152" y="135"/>
                  </a:moveTo>
                  <a:lnTo>
                    <a:pt x="152" y="135"/>
                  </a:lnTo>
                  <a:lnTo>
                    <a:pt x="154" y="135"/>
                  </a:lnTo>
                  <a:lnTo>
                    <a:pt x="152" y="135"/>
                  </a:lnTo>
                  <a:moveTo>
                    <a:pt x="162" y="135"/>
                  </a:moveTo>
                  <a:lnTo>
                    <a:pt x="164" y="135"/>
                  </a:lnTo>
                  <a:lnTo>
                    <a:pt x="162" y="135"/>
                  </a:lnTo>
                  <a:moveTo>
                    <a:pt x="143" y="138"/>
                  </a:moveTo>
                  <a:lnTo>
                    <a:pt x="143" y="138"/>
                  </a:lnTo>
                  <a:lnTo>
                    <a:pt x="144" y="136"/>
                  </a:lnTo>
                  <a:lnTo>
                    <a:pt x="143" y="138"/>
                  </a:lnTo>
                  <a:moveTo>
                    <a:pt x="133" y="142"/>
                  </a:moveTo>
                  <a:lnTo>
                    <a:pt x="133" y="142"/>
                  </a:lnTo>
                  <a:lnTo>
                    <a:pt x="135" y="142"/>
                  </a:lnTo>
                  <a:lnTo>
                    <a:pt x="135" y="140"/>
                  </a:lnTo>
                  <a:lnTo>
                    <a:pt x="135" y="142"/>
                  </a:lnTo>
                  <a:lnTo>
                    <a:pt x="133" y="142"/>
                  </a:lnTo>
                  <a:moveTo>
                    <a:pt x="123" y="146"/>
                  </a:moveTo>
                  <a:lnTo>
                    <a:pt x="123" y="146"/>
                  </a:lnTo>
                  <a:lnTo>
                    <a:pt x="133" y="142"/>
                  </a:lnTo>
                  <a:lnTo>
                    <a:pt x="131" y="142"/>
                  </a:lnTo>
                  <a:lnTo>
                    <a:pt x="127" y="144"/>
                  </a:lnTo>
                  <a:lnTo>
                    <a:pt x="125" y="146"/>
                  </a:lnTo>
                  <a:lnTo>
                    <a:pt x="123" y="146"/>
                  </a:lnTo>
                  <a:moveTo>
                    <a:pt x="121" y="148"/>
                  </a:moveTo>
                  <a:lnTo>
                    <a:pt x="121" y="148"/>
                  </a:lnTo>
                </a:path>
              </a:pathLst>
            </a:custGeom>
            <a:noFill/>
            <a:ln w="9525" cap="sq" cmpd="sng">
              <a:solidFill>
                <a:srgbClr val="000000"/>
              </a:solidFill>
              <a:prstDash val="solid"/>
              <a:miter lim="8000"/>
              <a:headEnd type="none" w="sm" len="sm"/>
              <a:tailEnd type="none" w="sm" len="sm"/>
            </a:ln>
          </p:spPr>
          <p:txBody>
            <a:bodyPr spcFirstLastPara="1" wrap="square" lIns="81609" tIns="40781" rIns="81609" bIns="40781" anchor="t" anchorCtr="0">
              <a:noAutofit/>
            </a:bodyPr>
            <a:lstStyle/>
            <a:p>
              <a:pPr>
                <a:buClr>
                  <a:srgbClr val="000000"/>
                </a:buClr>
                <a:buSzPts val="1700"/>
              </a:pPr>
              <a:endParaRPr sz="32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03" name="Shape 1203"/>
            <p:cNvSpPr/>
            <p:nvPr/>
          </p:nvSpPr>
          <p:spPr>
            <a:xfrm>
              <a:off x="893762" y="3803650"/>
              <a:ext cx="765175" cy="825500"/>
            </a:xfrm>
            <a:custGeom>
              <a:avLst/>
              <a:gdLst/>
              <a:ahLst/>
              <a:cxnLst/>
              <a:rect l="0" t="0" r="0" b="0"/>
              <a:pathLst>
                <a:path w="482" h="520" extrusionOk="0">
                  <a:moveTo>
                    <a:pt x="27" y="484"/>
                  </a:moveTo>
                  <a:lnTo>
                    <a:pt x="27" y="484"/>
                  </a:lnTo>
                  <a:lnTo>
                    <a:pt x="25" y="482"/>
                  </a:lnTo>
                  <a:lnTo>
                    <a:pt x="27" y="484"/>
                  </a:lnTo>
                  <a:close/>
                  <a:moveTo>
                    <a:pt x="4" y="445"/>
                  </a:moveTo>
                  <a:lnTo>
                    <a:pt x="8" y="445"/>
                  </a:lnTo>
                  <a:lnTo>
                    <a:pt x="4" y="445"/>
                  </a:lnTo>
                  <a:lnTo>
                    <a:pt x="0" y="445"/>
                  </a:lnTo>
                  <a:lnTo>
                    <a:pt x="0" y="447"/>
                  </a:lnTo>
                  <a:lnTo>
                    <a:pt x="0" y="445"/>
                  </a:lnTo>
                  <a:lnTo>
                    <a:pt x="4" y="445"/>
                  </a:lnTo>
                  <a:close/>
                  <a:moveTo>
                    <a:pt x="273" y="21"/>
                  </a:moveTo>
                  <a:lnTo>
                    <a:pt x="273" y="21"/>
                  </a:lnTo>
                  <a:lnTo>
                    <a:pt x="275" y="21"/>
                  </a:lnTo>
                  <a:lnTo>
                    <a:pt x="300" y="21"/>
                  </a:lnTo>
                  <a:lnTo>
                    <a:pt x="300" y="29"/>
                  </a:lnTo>
                  <a:lnTo>
                    <a:pt x="300" y="50"/>
                  </a:lnTo>
                  <a:lnTo>
                    <a:pt x="327" y="50"/>
                  </a:lnTo>
                  <a:lnTo>
                    <a:pt x="327" y="54"/>
                  </a:lnTo>
                  <a:lnTo>
                    <a:pt x="327" y="56"/>
                  </a:lnTo>
                  <a:lnTo>
                    <a:pt x="327" y="61"/>
                  </a:lnTo>
                  <a:lnTo>
                    <a:pt x="327" y="65"/>
                  </a:lnTo>
                  <a:lnTo>
                    <a:pt x="327" y="77"/>
                  </a:lnTo>
                  <a:lnTo>
                    <a:pt x="329" y="77"/>
                  </a:lnTo>
                  <a:lnTo>
                    <a:pt x="333" y="77"/>
                  </a:lnTo>
                  <a:lnTo>
                    <a:pt x="334" y="77"/>
                  </a:lnTo>
                  <a:lnTo>
                    <a:pt x="340" y="77"/>
                  </a:lnTo>
                  <a:lnTo>
                    <a:pt x="342" y="77"/>
                  </a:lnTo>
                  <a:lnTo>
                    <a:pt x="344" y="77"/>
                  </a:lnTo>
                  <a:lnTo>
                    <a:pt x="346" y="77"/>
                  </a:lnTo>
                  <a:lnTo>
                    <a:pt x="354" y="77"/>
                  </a:lnTo>
                  <a:lnTo>
                    <a:pt x="354" y="71"/>
                  </a:lnTo>
                  <a:lnTo>
                    <a:pt x="354" y="65"/>
                  </a:lnTo>
                  <a:lnTo>
                    <a:pt x="354" y="61"/>
                  </a:lnTo>
                  <a:lnTo>
                    <a:pt x="354" y="57"/>
                  </a:lnTo>
                  <a:lnTo>
                    <a:pt x="354" y="50"/>
                  </a:lnTo>
                  <a:lnTo>
                    <a:pt x="381" y="50"/>
                  </a:lnTo>
                  <a:lnTo>
                    <a:pt x="381" y="63"/>
                  </a:lnTo>
                  <a:lnTo>
                    <a:pt x="381" y="77"/>
                  </a:lnTo>
                  <a:lnTo>
                    <a:pt x="436" y="79"/>
                  </a:lnTo>
                  <a:lnTo>
                    <a:pt x="438" y="79"/>
                  </a:lnTo>
                  <a:lnTo>
                    <a:pt x="440" y="79"/>
                  </a:lnTo>
                  <a:lnTo>
                    <a:pt x="450" y="79"/>
                  </a:lnTo>
                  <a:lnTo>
                    <a:pt x="448" y="132"/>
                  </a:lnTo>
                  <a:lnTo>
                    <a:pt x="440" y="132"/>
                  </a:lnTo>
                  <a:lnTo>
                    <a:pt x="438" y="132"/>
                  </a:lnTo>
                  <a:lnTo>
                    <a:pt x="436" y="132"/>
                  </a:lnTo>
                  <a:lnTo>
                    <a:pt x="434" y="132"/>
                  </a:lnTo>
                  <a:lnTo>
                    <a:pt x="434" y="134"/>
                  </a:lnTo>
                  <a:lnTo>
                    <a:pt x="434" y="140"/>
                  </a:lnTo>
                  <a:lnTo>
                    <a:pt x="434" y="159"/>
                  </a:lnTo>
                  <a:lnTo>
                    <a:pt x="448" y="159"/>
                  </a:lnTo>
                  <a:lnTo>
                    <a:pt x="463" y="159"/>
                  </a:lnTo>
                  <a:lnTo>
                    <a:pt x="463" y="165"/>
                  </a:lnTo>
                  <a:lnTo>
                    <a:pt x="463" y="203"/>
                  </a:lnTo>
                  <a:lnTo>
                    <a:pt x="463" y="207"/>
                  </a:lnTo>
                  <a:lnTo>
                    <a:pt x="463" y="213"/>
                  </a:lnTo>
                  <a:lnTo>
                    <a:pt x="478" y="215"/>
                  </a:lnTo>
                  <a:lnTo>
                    <a:pt x="482" y="215"/>
                  </a:lnTo>
                  <a:lnTo>
                    <a:pt x="475" y="225"/>
                  </a:lnTo>
                  <a:lnTo>
                    <a:pt x="469" y="232"/>
                  </a:lnTo>
                  <a:lnTo>
                    <a:pt x="461" y="246"/>
                  </a:lnTo>
                  <a:lnTo>
                    <a:pt x="448" y="257"/>
                  </a:lnTo>
                  <a:lnTo>
                    <a:pt x="440" y="265"/>
                  </a:lnTo>
                  <a:lnTo>
                    <a:pt x="409" y="286"/>
                  </a:lnTo>
                  <a:lnTo>
                    <a:pt x="407" y="288"/>
                  </a:lnTo>
                  <a:lnTo>
                    <a:pt x="405" y="288"/>
                  </a:lnTo>
                  <a:lnTo>
                    <a:pt x="404" y="290"/>
                  </a:lnTo>
                  <a:lnTo>
                    <a:pt x="402" y="290"/>
                  </a:lnTo>
                  <a:lnTo>
                    <a:pt x="398" y="296"/>
                  </a:lnTo>
                  <a:lnTo>
                    <a:pt x="394" y="296"/>
                  </a:lnTo>
                  <a:lnTo>
                    <a:pt x="379" y="294"/>
                  </a:lnTo>
                  <a:lnTo>
                    <a:pt x="373" y="292"/>
                  </a:lnTo>
                  <a:lnTo>
                    <a:pt x="309" y="267"/>
                  </a:lnTo>
                  <a:lnTo>
                    <a:pt x="273" y="244"/>
                  </a:lnTo>
                  <a:lnTo>
                    <a:pt x="263" y="236"/>
                  </a:lnTo>
                  <a:lnTo>
                    <a:pt x="258" y="234"/>
                  </a:lnTo>
                  <a:lnTo>
                    <a:pt x="256" y="234"/>
                  </a:lnTo>
                  <a:lnTo>
                    <a:pt x="248" y="232"/>
                  </a:lnTo>
                  <a:lnTo>
                    <a:pt x="238" y="230"/>
                  </a:lnTo>
                  <a:lnTo>
                    <a:pt x="238" y="228"/>
                  </a:lnTo>
                  <a:lnTo>
                    <a:pt x="235" y="228"/>
                  </a:lnTo>
                  <a:lnTo>
                    <a:pt x="233" y="228"/>
                  </a:lnTo>
                  <a:lnTo>
                    <a:pt x="231" y="228"/>
                  </a:lnTo>
                  <a:lnTo>
                    <a:pt x="231" y="226"/>
                  </a:lnTo>
                  <a:lnTo>
                    <a:pt x="219" y="226"/>
                  </a:lnTo>
                  <a:lnTo>
                    <a:pt x="208" y="226"/>
                  </a:lnTo>
                  <a:lnTo>
                    <a:pt x="206" y="228"/>
                  </a:lnTo>
                  <a:lnTo>
                    <a:pt x="194" y="228"/>
                  </a:lnTo>
                  <a:lnTo>
                    <a:pt x="183" y="232"/>
                  </a:lnTo>
                  <a:lnTo>
                    <a:pt x="177" y="234"/>
                  </a:lnTo>
                  <a:lnTo>
                    <a:pt x="167" y="238"/>
                  </a:lnTo>
                  <a:lnTo>
                    <a:pt x="162" y="240"/>
                  </a:lnTo>
                  <a:lnTo>
                    <a:pt x="156" y="242"/>
                  </a:lnTo>
                  <a:lnTo>
                    <a:pt x="148" y="246"/>
                  </a:lnTo>
                  <a:lnTo>
                    <a:pt x="142" y="250"/>
                  </a:lnTo>
                  <a:lnTo>
                    <a:pt x="140" y="251"/>
                  </a:lnTo>
                  <a:lnTo>
                    <a:pt x="137" y="257"/>
                  </a:lnTo>
                  <a:lnTo>
                    <a:pt x="133" y="261"/>
                  </a:lnTo>
                  <a:lnTo>
                    <a:pt x="133" y="265"/>
                  </a:lnTo>
                  <a:lnTo>
                    <a:pt x="129" y="271"/>
                  </a:lnTo>
                  <a:lnTo>
                    <a:pt x="127" y="290"/>
                  </a:lnTo>
                  <a:lnTo>
                    <a:pt x="125" y="309"/>
                  </a:lnTo>
                  <a:lnTo>
                    <a:pt x="117" y="322"/>
                  </a:lnTo>
                  <a:lnTo>
                    <a:pt x="117" y="324"/>
                  </a:lnTo>
                  <a:lnTo>
                    <a:pt x="116" y="328"/>
                  </a:lnTo>
                  <a:lnTo>
                    <a:pt x="114" y="334"/>
                  </a:lnTo>
                  <a:lnTo>
                    <a:pt x="110" y="353"/>
                  </a:lnTo>
                  <a:lnTo>
                    <a:pt x="106" y="388"/>
                  </a:lnTo>
                  <a:lnTo>
                    <a:pt x="106" y="392"/>
                  </a:lnTo>
                  <a:lnTo>
                    <a:pt x="106" y="390"/>
                  </a:lnTo>
                  <a:lnTo>
                    <a:pt x="106" y="392"/>
                  </a:lnTo>
                  <a:lnTo>
                    <a:pt x="106" y="405"/>
                  </a:lnTo>
                  <a:lnTo>
                    <a:pt x="106" y="411"/>
                  </a:lnTo>
                  <a:lnTo>
                    <a:pt x="102" y="424"/>
                  </a:lnTo>
                  <a:lnTo>
                    <a:pt x="92" y="434"/>
                  </a:lnTo>
                  <a:lnTo>
                    <a:pt x="85" y="442"/>
                  </a:lnTo>
                  <a:lnTo>
                    <a:pt x="77" y="457"/>
                  </a:lnTo>
                  <a:lnTo>
                    <a:pt x="75" y="459"/>
                  </a:lnTo>
                  <a:lnTo>
                    <a:pt x="77" y="457"/>
                  </a:lnTo>
                  <a:lnTo>
                    <a:pt x="69" y="468"/>
                  </a:lnTo>
                  <a:lnTo>
                    <a:pt x="64" y="476"/>
                  </a:lnTo>
                  <a:lnTo>
                    <a:pt x="60" y="482"/>
                  </a:lnTo>
                  <a:lnTo>
                    <a:pt x="54" y="491"/>
                  </a:lnTo>
                  <a:lnTo>
                    <a:pt x="52" y="495"/>
                  </a:lnTo>
                  <a:lnTo>
                    <a:pt x="48" y="499"/>
                  </a:lnTo>
                  <a:lnTo>
                    <a:pt x="44" y="503"/>
                  </a:lnTo>
                  <a:lnTo>
                    <a:pt x="41" y="509"/>
                  </a:lnTo>
                  <a:lnTo>
                    <a:pt x="35" y="511"/>
                  </a:lnTo>
                  <a:lnTo>
                    <a:pt x="29" y="515"/>
                  </a:lnTo>
                  <a:lnTo>
                    <a:pt x="27" y="515"/>
                  </a:lnTo>
                  <a:lnTo>
                    <a:pt x="25" y="516"/>
                  </a:lnTo>
                  <a:lnTo>
                    <a:pt x="25" y="518"/>
                  </a:lnTo>
                  <a:lnTo>
                    <a:pt x="23" y="518"/>
                  </a:lnTo>
                  <a:lnTo>
                    <a:pt x="21" y="520"/>
                  </a:lnTo>
                  <a:lnTo>
                    <a:pt x="21" y="518"/>
                  </a:lnTo>
                  <a:lnTo>
                    <a:pt x="23" y="518"/>
                  </a:lnTo>
                  <a:lnTo>
                    <a:pt x="25" y="516"/>
                  </a:lnTo>
                  <a:lnTo>
                    <a:pt x="27" y="515"/>
                  </a:lnTo>
                  <a:lnTo>
                    <a:pt x="29" y="515"/>
                  </a:lnTo>
                  <a:lnTo>
                    <a:pt x="35" y="511"/>
                  </a:lnTo>
                  <a:lnTo>
                    <a:pt x="39" y="509"/>
                  </a:lnTo>
                  <a:lnTo>
                    <a:pt x="44" y="503"/>
                  </a:lnTo>
                  <a:lnTo>
                    <a:pt x="48" y="499"/>
                  </a:lnTo>
                  <a:lnTo>
                    <a:pt x="50" y="495"/>
                  </a:lnTo>
                  <a:lnTo>
                    <a:pt x="54" y="490"/>
                  </a:lnTo>
                  <a:lnTo>
                    <a:pt x="54" y="484"/>
                  </a:lnTo>
                  <a:lnTo>
                    <a:pt x="54" y="405"/>
                  </a:lnTo>
                  <a:lnTo>
                    <a:pt x="54" y="403"/>
                  </a:lnTo>
                  <a:lnTo>
                    <a:pt x="54" y="399"/>
                  </a:lnTo>
                  <a:lnTo>
                    <a:pt x="54" y="376"/>
                  </a:lnTo>
                  <a:lnTo>
                    <a:pt x="54" y="367"/>
                  </a:lnTo>
                  <a:lnTo>
                    <a:pt x="54" y="357"/>
                  </a:lnTo>
                  <a:lnTo>
                    <a:pt x="54" y="346"/>
                  </a:lnTo>
                  <a:lnTo>
                    <a:pt x="54" y="330"/>
                  </a:lnTo>
                  <a:lnTo>
                    <a:pt x="54" y="322"/>
                  </a:lnTo>
                  <a:lnTo>
                    <a:pt x="54" y="303"/>
                  </a:lnTo>
                  <a:lnTo>
                    <a:pt x="54" y="296"/>
                  </a:lnTo>
                  <a:lnTo>
                    <a:pt x="54" y="294"/>
                  </a:lnTo>
                  <a:lnTo>
                    <a:pt x="56" y="294"/>
                  </a:lnTo>
                  <a:lnTo>
                    <a:pt x="56" y="269"/>
                  </a:lnTo>
                  <a:lnTo>
                    <a:pt x="56" y="267"/>
                  </a:lnTo>
                  <a:lnTo>
                    <a:pt x="56" y="240"/>
                  </a:lnTo>
                  <a:lnTo>
                    <a:pt x="56" y="221"/>
                  </a:lnTo>
                  <a:lnTo>
                    <a:pt x="56" y="217"/>
                  </a:lnTo>
                  <a:lnTo>
                    <a:pt x="56" y="186"/>
                  </a:lnTo>
                  <a:lnTo>
                    <a:pt x="56" y="146"/>
                  </a:lnTo>
                  <a:lnTo>
                    <a:pt x="56" y="132"/>
                  </a:lnTo>
                  <a:lnTo>
                    <a:pt x="56" y="119"/>
                  </a:lnTo>
                  <a:lnTo>
                    <a:pt x="56" y="117"/>
                  </a:lnTo>
                  <a:lnTo>
                    <a:pt x="56" y="115"/>
                  </a:lnTo>
                  <a:lnTo>
                    <a:pt x="58" y="88"/>
                  </a:lnTo>
                  <a:lnTo>
                    <a:pt x="58" y="86"/>
                  </a:lnTo>
                  <a:lnTo>
                    <a:pt x="58" y="56"/>
                  </a:lnTo>
                  <a:lnTo>
                    <a:pt x="58" y="23"/>
                  </a:lnTo>
                  <a:lnTo>
                    <a:pt x="58" y="2"/>
                  </a:lnTo>
                  <a:lnTo>
                    <a:pt x="58" y="0"/>
                  </a:lnTo>
                  <a:lnTo>
                    <a:pt x="79" y="0"/>
                  </a:lnTo>
                  <a:lnTo>
                    <a:pt x="81" y="0"/>
                  </a:lnTo>
                  <a:lnTo>
                    <a:pt x="110" y="0"/>
                  </a:lnTo>
                  <a:lnTo>
                    <a:pt x="137" y="0"/>
                  </a:lnTo>
                  <a:lnTo>
                    <a:pt x="164" y="0"/>
                  </a:lnTo>
                  <a:lnTo>
                    <a:pt x="188" y="0"/>
                  </a:lnTo>
                  <a:lnTo>
                    <a:pt x="217" y="0"/>
                  </a:lnTo>
                  <a:lnTo>
                    <a:pt x="273" y="0"/>
                  </a:lnTo>
                  <a:lnTo>
                    <a:pt x="273" y="11"/>
                  </a:lnTo>
                  <a:lnTo>
                    <a:pt x="273" y="21"/>
                  </a:lnTo>
                  <a:close/>
                  <a:moveTo>
                    <a:pt x="164" y="236"/>
                  </a:moveTo>
                  <a:lnTo>
                    <a:pt x="164" y="238"/>
                  </a:lnTo>
                  <a:lnTo>
                    <a:pt x="164" y="236"/>
                  </a:lnTo>
                  <a:lnTo>
                    <a:pt x="165" y="236"/>
                  </a:lnTo>
                  <a:lnTo>
                    <a:pt x="167" y="234"/>
                  </a:lnTo>
                  <a:lnTo>
                    <a:pt x="165" y="236"/>
                  </a:lnTo>
                  <a:lnTo>
                    <a:pt x="164" y="236"/>
                  </a:lnTo>
                  <a:close/>
                  <a:moveTo>
                    <a:pt x="104" y="357"/>
                  </a:moveTo>
                  <a:lnTo>
                    <a:pt x="104" y="359"/>
                  </a:lnTo>
                  <a:lnTo>
                    <a:pt x="104" y="357"/>
                  </a:lnTo>
                  <a:close/>
                </a:path>
              </a:pathLst>
            </a:custGeom>
            <a:solidFill>
              <a:srgbClr val="FFFFFF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81609" tIns="40781" rIns="81609" bIns="40781" anchor="t" anchorCtr="0">
              <a:noAutofit/>
            </a:bodyPr>
            <a:lstStyle/>
            <a:p>
              <a:pPr>
                <a:buClr>
                  <a:srgbClr val="000000"/>
                </a:buClr>
                <a:buSzPts val="1700"/>
              </a:pPr>
              <a:endParaRPr sz="32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04" name="Shape 1204"/>
            <p:cNvSpPr/>
            <p:nvPr/>
          </p:nvSpPr>
          <p:spPr>
            <a:xfrm>
              <a:off x="893762" y="3803650"/>
              <a:ext cx="765175" cy="825500"/>
            </a:xfrm>
            <a:custGeom>
              <a:avLst/>
              <a:gdLst/>
              <a:ahLst/>
              <a:cxnLst/>
              <a:rect l="0" t="0" r="0" b="0"/>
              <a:pathLst>
                <a:path w="482" h="520" extrusionOk="0">
                  <a:moveTo>
                    <a:pt x="27" y="484"/>
                  </a:moveTo>
                  <a:lnTo>
                    <a:pt x="27" y="484"/>
                  </a:lnTo>
                  <a:lnTo>
                    <a:pt x="25" y="482"/>
                  </a:lnTo>
                  <a:lnTo>
                    <a:pt x="27" y="484"/>
                  </a:lnTo>
                  <a:moveTo>
                    <a:pt x="6" y="445"/>
                  </a:moveTo>
                  <a:lnTo>
                    <a:pt x="8" y="445"/>
                  </a:lnTo>
                  <a:lnTo>
                    <a:pt x="4" y="445"/>
                  </a:lnTo>
                  <a:lnTo>
                    <a:pt x="0" y="445"/>
                  </a:lnTo>
                  <a:lnTo>
                    <a:pt x="0" y="447"/>
                  </a:lnTo>
                  <a:lnTo>
                    <a:pt x="0" y="445"/>
                  </a:lnTo>
                  <a:lnTo>
                    <a:pt x="4" y="445"/>
                  </a:lnTo>
                  <a:lnTo>
                    <a:pt x="6" y="445"/>
                  </a:lnTo>
                  <a:moveTo>
                    <a:pt x="273" y="21"/>
                  </a:moveTo>
                  <a:lnTo>
                    <a:pt x="273" y="21"/>
                  </a:lnTo>
                  <a:lnTo>
                    <a:pt x="275" y="21"/>
                  </a:lnTo>
                  <a:lnTo>
                    <a:pt x="300" y="21"/>
                  </a:lnTo>
                  <a:lnTo>
                    <a:pt x="300" y="29"/>
                  </a:lnTo>
                  <a:lnTo>
                    <a:pt x="300" y="50"/>
                  </a:lnTo>
                  <a:lnTo>
                    <a:pt x="327" y="50"/>
                  </a:lnTo>
                  <a:lnTo>
                    <a:pt x="327" y="54"/>
                  </a:lnTo>
                  <a:lnTo>
                    <a:pt x="327" y="56"/>
                  </a:lnTo>
                  <a:lnTo>
                    <a:pt x="327" y="61"/>
                  </a:lnTo>
                  <a:lnTo>
                    <a:pt x="327" y="65"/>
                  </a:lnTo>
                  <a:lnTo>
                    <a:pt x="327" y="77"/>
                  </a:lnTo>
                  <a:lnTo>
                    <a:pt x="329" y="77"/>
                  </a:lnTo>
                  <a:lnTo>
                    <a:pt x="333" y="77"/>
                  </a:lnTo>
                  <a:lnTo>
                    <a:pt x="334" y="77"/>
                  </a:lnTo>
                  <a:lnTo>
                    <a:pt x="340" y="77"/>
                  </a:lnTo>
                  <a:lnTo>
                    <a:pt x="342" y="77"/>
                  </a:lnTo>
                  <a:lnTo>
                    <a:pt x="344" y="77"/>
                  </a:lnTo>
                  <a:lnTo>
                    <a:pt x="346" y="77"/>
                  </a:lnTo>
                  <a:lnTo>
                    <a:pt x="354" y="77"/>
                  </a:lnTo>
                  <a:lnTo>
                    <a:pt x="354" y="71"/>
                  </a:lnTo>
                  <a:lnTo>
                    <a:pt x="354" y="65"/>
                  </a:lnTo>
                  <a:lnTo>
                    <a:pt x="354" y="61"/>
                  </a:lnTo>
                  <a:lnTo>
                    <a:pt x="354" y="57"/>
                  </a:lnTo>
                  <a:lnTo>
                    <a:pt x="354" y="50"/>
                  </a:lnTo>
                  <a:lnTo>
                    <a:pt x="381" y="50"/>
                  </a:lnTo>
                  <a:lnTo>
                    <a:pt x="381" y="63"/>
                  </a:lnTo>
                  <a:lnTo>
                    <a:pt x="381" y="77"/>
                  </a:lnTo>
                  <a:lnTo>
                    <a:pt x="436" y="79"/>
                  </a:lnTo>
                  <a:lnTo>
                    <a:pt x="438" y="79"/>
                  </a:lnTo>
                  <a:lnTo>
                    <a:pt x="440" y="79"/>
                  </a:lnTo>
                  <a:lnTo>
                    <a:pt x="450" y="79"/>
                  </a:lnTo>
                  <a:lnTo>
                    <a:pt x="448" y="132"/>
                  </a:lnTo>
                  <a:lnTo>
                    <a:pt x="440" y="132"/>
                  </a:lnTo>
                  <a:lnTo>
                    <a:pt x="438" y="132"/>
                  </a:lnTo>
                  <a:lnTo>
                    <a:pt x="436" y="132"/>
                  </a:lnTo>
                  <a:lnTo>
                    <a:pt x="434" y="132"/>
                  </a:lnTo>
                  <a:lnTo>
                    <a:pt x="434" y="134"/>
                  </a:lnTo>
                  <a:lnTo>
                    <a:pt x="434" y="140"/>
                  </a:lnTo>
                  <a:lnTo>
                    <a:pt x="434" y="159"/>
                  </a:lnTo>
                  <a:lnTo>
                    <a:pt x="448" y="159"/>
                  </a:lnTo>
                  <a:lnTo>
                    <a:pt x="463" y="159"/>
                  </a:lnTo>
                  <a:lnTo>
                    <a:pt x="463" y="165"/>
                  </a:lnTo>
                  <a:lnTo>
                    <a:pt x="463" y="203"/>
                  </a:lnTo>
                  <a:lnTo>
                    <a:pt x="463" y="207"/>
                  </a:lnTo>
                  <a:lnTo>
                    <a:pt x="463" y="213"/>
                  </a:lnTo>
                  <a:lnTo>
                    <a:pt x="478" y="215"/>
                  </a:lnTo>
                  <a:lnTo>
                    <a:pt x="482" y="215"/>
                  </a:lnTo>
                  <a:lnTo>
                    <a:pt x="475" y="225"/>
                  </a:lnTo>
                  <a:lnTo>
                    <a:pt x="469" y="232"/>
                  </a:lnTo>
                  <a:lnTo>
                    <a:pt x="461" y="246"/>
                  </a:lnTo>
                  <a:lnTo>
                    <a:pt x="448" y="257"/>
                  </a:lnTo>
                  <a:lnTo>
                    <a:pt x="440" y="265"/>
                  </a:lnTo>
                  <a:lnTo>
                    <a:pt x="409" y="286"/>
                  </a:lnTo>
                  <a:lnTo>
                    <a:pt x="407" y="288"/>
                  </a:lnTo>
                  <a:lnTo>
                    <a:pt x="405" y="288"/>
                  </a:lnTo>
                  <a:lnTo>
                    <a:pt x="404" y="290"/>
                  </a:lnTo>
                  <a:lnTo>
                    <a:pt x="402" y="290"/>
                  </a:lnTo>
                  <a:lnTo>
                    <a:pt x="398" y="296"/>
                  </a:lnTo>
                  <a:lnTo>
                    <a:pt x="394" y="296"/>
                  </a:lnTo>
                  <a:lnTo>
                    <a:pt x="379" y="294"/>
                  </a:lnTo>
                  <a:lnTo>
                    <a:pt x="373" y="292"/>
                  </a:lnTo>
                  <a:lnTo>
                    <a:pt x="309" y="267"/>
                  </a:lnTo>
                  <a:lnTo>
                    <a:pt x="273" y="244"/>
                  </a:lnTo>
                  <a:lnTo>
                    <a:pt x="263" y="236"/>
                  </a:lnTo>
                  <a:lnTo>
                    <a:pt x="258" y="234"/>
                  </a:lnTo>
                  <a:lnTo>
                    <a:pt x="256" y="234"/>
                  </a:lnTo>
                  <a:lnTo>
                    <a:pt x="248" y="232"/>
                  </a:lnTo>
                  <a:lnTo>
                    <a:pt x="238" y="230"/>
                  </a:lnTo>
                  <a:lnTo>
                    <a:pt x="238" y="228"/>
                  </a:lnTo>
                  <a:lnTo>
                    <a:pt x="235" y="228"/>
                  </a:lnTo>
                  <a:lnTo>
                    <a:pt x="233" y="228"/>
                  </a:lnTo>
                  <a:lnTo>
                    <a:pt x="231" y="228"/>
                  </a:lnTo>
                  <a:lnTo>
                    <a:pt x="231" y="226"/>
                  </a:lnTo>
                  <a:lnTo>
                    <a:pt x="219" y="226"/>
                  </a:lnTo>
                  <a:lnTo>
                    <a:pt x="208" y="226"/>
                  </a:lnTo>
                  <a:lnTo>
                    <a:pt x="206" y="228"/>
                  </a:lnTo>
                  <a:lnTo>
                    <a:pt x="194" y="228"/>
                  </a:lnTo>
                  <a:lnTo>
                    <a:pt x="183" y="232"/>
                  </a:lnTo>
                  <a:lnTo>
                    <a:pt x="177" y="234"/>
                  </a:lnTo>
                  <a:lnTo>
                    <a:pt x="167" y="238"/>
                  </a:lnTo>
                  <a:lnTo>
                    <a:pt x="162" y="240"/>
                  </a:lnTo>
                  <a:lnTo>
                    <a:pt x="156" y="242"/>
                  </a:lnTo>
                  <a:lnTo>
                    <a:pt x="148" y="246"/>
                  </a:lnTo>
                  <a:lnTo>
                    <a:pt x="142" y="250"/>
                  </a:lnTo>
                  <a:lnTo>
                    <a:pt x="140" y="251"/>
                  </a:lnTo>
                  <a:lnTo>
                    <a:pt x="137" y="257"/>
                  </a:lnTo>
                  <a:lnTo>
                    <a:pt x="133" y="261"/>
                  </a:lnTo>
                  <a:lnTo>
                    <a:pt x="133" y="265"/>
                  </a:lnTo>
                  <a:lnTo>
                    <a:pt x="129" y="271"/>
                  </a:lnTo>
                  <a:lnTo>
                    <a:pt x="127" y="290"/>
                  </a:lnTo>
                  <a:lnTo>
                    <a:pt x="125" y="309"/>
                  </a:lnTo>
                  <a:lnTo>
                    <a:pt x="117" y="322"/>
                  </a:lnTo>
                  <a:lnTo>
                    <a:pt x="117" y="324"/>
                  </a:lnTo>
                  <a:lnTo>
                    <a:pt x="116" y="328"/>
                  </a:lnTo>
                  <a:lnTo>
                    <a:pt x="114" y="334"/>
                  </a:lnTo>
                  <a:lnTo>
                    <a:pt x="110" y="353"/>
                  </a:lnTo>
                  <a:lnTo>
                    <a:pt x="106" y="388"/>
                  </a:lnTo>
                  <a:lnTo>
                    <a:pt x="106" y="392"/>
                  </a:lnTo>
                  <a:lnTo>
                    <a:pt x="106" y="390"/>
                  </a:lnTo>
                  <a:lnTo>
                    <a:pt x="106" y="392"/>
                  </a:lnTo>
                  <a:lnTo>
                    <a:pt x="106" y="405"/>
                  </a:lnTo>
                  <a:lnTo>
                    <a:pt x="106" y="411"/>
                  </a:lnTo>
                  <a:lnTo>
                    <a:pt x="102" y="424"/>
                  </a:lnTo>
                  <a:lnTo>
                    <a:pt x="92" y="434"/>
                  </a:lnTo>
                  <a:lnTo>
                    <a:pt x="85" y="442"/>
                  </a:lnTo>
                  <a:lnTo>
                    <a:pt x="77" y="457"/>
                  </a:lnTo>
                  <a:lnTo>
                    <a:pt x="75" y="459"/>
                  </a:lnTo>
                  <a:lnTo>
                    <a:pt x="77" y="457"/>
                  </a:lnTo>
                  <a:lnTo>
                    <a:pt x="69" y="468"/>
                  </a:lnTo>
                  <a:lnTo>
                    <a:pt x="64" y="476"/>
                  </a:lnTo>
                  <a:lnTo>
                    <a:pt x="60" y="482"/>
                  </a:lnTo>
                  <a:lnTo>
                    <a:pt x="54" y="491"/>
                  </a:lnTo>
                  <a:lnTo>
                    <a:pt x="52" y="495"/>
                  </a:lnTo>
                  <a:lnTo>
                    <a:pt x="48" y="499"/>
                  </a:lnTo>
                  <a:lnTo>
                    <a:pt x="44" y="503"/>
                  </a:lnTo>
                  <a:lnTo>
                    <a:pt x="41" y="509"/>
                  </a:lnTo>
                  <a:lnTo>
                    <a:pt x="35" y="511"/>
                  </a:lnTo>
                  <a:lnTo>
                    <a:pt x="29" y="515"/>
                  </a:lnTo>
                  <a:lnTo>
                    <a:pt x="27" y="515"/>
                  </a:lnTo>
                  <a:lnTo>
                    <a:pt x="25" y="516"/>
                  </a:lnTo>
                  <a:lnTo>
                    <a:pt x="25" y="518"/>
                  </a:lnTo>
                  <a:lnTo>
                    <a:pt x="23" y="518"/>
                  </a:lnTo>
                  <a:lnTo>
                    <a:pt x="21" y="520"/>
                  </a:lnTo>
                  <a:lnTo>
                    <a:pt x="21" y="518"/>
                  </a:lnTo>
                  <a:lnTo>
                    <a:pt x="23" y="518"/>
                  </a:lnTo>
                  <a:lnTo>
                    <a:pt x="25" y="516"/>
                  </a:lnTo>
                  <a:lnTo>
                    <a:pt x="27" y="515"/>
                  </a:lnTo>
                  <a:lnTo>
                    <a:pt x="29" y="515"/>
                  </a:lnTo>
                  <a:lnTo>
                    <a:pt x="35" y="511"/>
                  </a:lnTo>
                  <a:lnTo>
                    <a:pt x="39" y="509"/>
                  </a:lnTo>
                  <a:lnTo>
                    <a:pt x="44" y="503"/>
                  </a:lnTo>
                  <a:lnTo>
                    <a:pt x="48" y="499"/>
                  </a:lnTo>
                  <a:lnTo>
                    <a:pt x="50" y="495"/>
                  </a:lnTo>
                  <a:lnTo>
                    <a:pt x="54" y="490"/>
                  </a:lnTo>
                  <a:lnTo>
                    <a:pt x="54" y="484"/>
                  </a:lnTo>
                  <a:lnTo>
                    <a:pt x="54" y="405"/>
                  </a:lnTo>
                  <a:lnTo>
                    <a:pt x="54" y="403"/>
                  </a:lnTo>
                  <a:lnTo>
                    <a:pt x="54" y="399"/>
                  </a:lnTo>
                  <a:lnTo>
                    <a:pt x="54" y="376"/>
                  </a:lnTo>
                  <a:lnTo>
                    <a:pt x="54" y="367"/>
                  </a:lnTo>
                  <a:lnTo>
                    <a:pt x="54" y="357"/>
                  </a:lnTo>
                  <a:lnTo>
                    <a:pt x="54" y="346"/>
                  </a:lnTo>
                  <a:lnTo>
                    <a:pt x="54" y="330"/>
                  </a:lnTo>
                  <a:lnTo>
                    <a:pt x="54" y="322"/>
                  </a:lnTo>
                  <a:lnTo>
                    <a:pt x="54" y="303"/>
                  </a:lnTo>
                  <a:lnTo>
                    <a:pt x="54" y="296"/>
                  </a:lnTo>
                  <a:lnTo>
                    <a:pt x="54" y="294"/>
                  </a:lnTo>
                  <a:lnTo>
                    <a:pt x="56" y="294"/>
                  </a:lnTo>
                  <a:lnTo>
                    <a:pt x="56" y="269"/>
                  </a:lnTo>
                  <a:lnTo>
                    <a:pt x="56" y="267"/>
                  </a:lnTo>
                  <a:lnTo>
                    <a:pt x="56" y="240"/>
                  </a:lnTo>
                  <a:lnTo>
                    <a:pt x="56" y="221"/>
                  </a:lnTo>
                  <a:lnTo>
                    <a:pt x="56" y="217"/>
                  </a:lnTo>
                  <a:lnTo>
                    <a:pt x="56" y="186"/>
                  </a:lnTo>
                  <a:lnTo>
                    <a:pt x="56" y="146"/>
                  </a:lnTo>
                  <a:lnTo>
                    <a:pt x="56" y="132"/>
                  </a:lnTo>
                  <a:lnTo>
                    <a:pt x="56" y="119"/>
                  </a:lnTo>
                  <a:lnTo>
                    <a:pt x="56" y="117"/>
                  </a:lnTo>
                  <a:lnTo>
                    <a:pt x="56" y="115"/>
                  </a:lnTo>
                  <a:lnTo>
                    <a:pt x="58" y="88"/>
                  </a:lnTo>
                  <a:lnTo>
                    <a:pt x="58" y="86"/>
                  </a:lnTo>
                  <a:lnTo>
                    <a:pt x="58" y="56"/>
                  </a:lnTo>
                  <a:lnTo>
                    <a:pt x="58" y="23"/>
                  </a:lnTo>
                  <a:lnTo>
                    <a:pt x="58" y="2"/>
                  </a:lnTo>
                  <a:lnTo>
                    <a:pt x="58" y="0"/>
                  </a:lnTo>
                  <a:lnTo>
                    <a:pt x="79" y="0"/>
                  </a:lnTo>
                  <a:lnTo>
                    <a:pt x="81" y="0"/>
                  </a:lnTo>
                  <a:lnTo>
                    <a:pt x="110" y="0"/>
                  </a:lnTo>
                  <a:lnTo>
                    <a:pt x="137" y="0"/>
                  </a:lnTo>
                  <a:lnTo>
                    <a:pt x="164" y="0"/>
                  </a:lnTo>
                  <a:lnTo>
                    <a:pt x="188" y="0"/>
                  </a:lnTo>
                  <a:lnTo>
                    <a:pt x="217" y="0"/>
                  </a:lnTo>
                  <a:lnTo>
                    <a:pt x="273" y="0"/>
                  </a:lnTo>
                  <a:lnTo>
                    <a:pt x="273" y="11"/>
                  </a:lnTo>
                  <a:lnTo>
                    <a:pt x="273" y="21"/>
                  </a:lnTo>
                  <a:moveTo>
                    <a:pt x="164" y="236"/>
                  </a:moveTo>
                  <a:lnTo>
                    <a:pt x="164" y="238"/>
                  </a:lnTo>
                  <a:lnTo>
                    <a:pt x="164" y="236"/>
                  </a:lnTo>
                  <a:lnTo>
                    <a:pt x="165" y="236"/>
                  </a:lnTo>
                  <a:lnTo>
                    <a:pt x="167" y="234"/>
                  </a:lnTo>
                  <a:lnTo>
                    <a:pt x="165" y="236"/>
                  </a:lnTo>
                  <a:lnTo>
                    <a:pt x="164" y="236"/>
                  </a:lnTo>
                  <a:moveTo>
                    <a:pt x="104" y="357"/>
                  </a:moveTo>
                  <a:lnTo>
                    <a:pt x="104" y="359"/>
                  </a:lnTo>
                  <a:lnTo>
                    <a:pt x="104" y="357"/>
                  </a:lnTo>
                </a:path>
              </a:pathLst>
            </a:custGeom>
            <a:noFill/>
            <a:ln w="9525" cap="sq" cmpd="sng">
              <a:solidFill>
                <a:srgbClr val="000000"/>
              </a:solidFill>
              <a:prstDash val="solid"/>
              <a:miter lim="8000"/>
              <a:headEnd type="none" w="sm" len="sm"/>
              <a:tailEnd type="none" w="sm" len="sm"/>
            </a:ln>
          </p:spPr>
          <p:txBody>
            <a:bodyPr spcFirstLastPara="1" wrap="square" lIns="81609" tIns="40781" rIns="81609" bIns="40781" anchor="t" anchorCtr="0">
              <a:noAutofit/>
            </a:bodyPr>
            <a:lstStyle/>
            <a:p>
              <a:pPr>
                <a:buClr>
                  <a:srgbClr val="000000"/>
                </a:buClr>
                <a:buSzPts val="1700"/>
              </a:pPr>
              <a:endParaRPr sz="32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05" name="Shape 1205"/>
            <p:cNvSpPr/>
            <p:nvPr/>
          </p:nvSpPr>
          <p:spPr>
            <a:xfrm>
              <a:off x="2409825" y="1608137"/>
              <a:ext cx="1047750" cy="304800"/>
            </a:xfrm>
            <a:custGeom>
              <a:avLst/>
              <a:gdLst/>
              <a:ahLst/>
              <a:cxnLst/>
              <a:rect l="0" t="0" r="0" b="0"/>
              <a:pathLst>
                <a:path w="660" h="192" extrusionOk="0">
                  <a:moveTo>
                    <a:pt x="130" y="136"/>
                  </a:moveTo>
                  <a:lnTo>
                    <a:pt x="138" y="136"/>
                  </a:lnTo>
                  <a:lnTo>
                    <a:pt x="142" y="136"/>
                  </a:lnTo>
                  <a:lnTo>
                    <a:pt x="146" y="136"/>
                  </a:lnTo>
                  <a:lnTo>
                    <a:pt x="151" y="136"/>
                  </a:lnTo>
                  <a:lnTo>
                    <a:pt x="155" y="136"/>
                  </a:lnTo>
                  <a:lnTo>
                    <a:pt x="159" y="136"/>
                  </a:lnTo>
                  <a:lnTo>
                    <a:pt x="163" y="136"/>
                  </a:lnTo>
                  <a:lnTo>
                    <a:pt x="174" y="136"/>
                  </a:lnTo>
                  <a:lnTo>
                    <a:pt x="199" y="136"/>
                  </a:lnTo>
                  <a:lnTo>
                    <a:pt x="209" y="136"/>
                  </a:lnTo>
                  <a:lnTo>
                    <a:pt x="234" y="136"/>
                  </a:lnTo>
                  <a:lnTo>
                    <a:pt x="236" y="136"/>
                  </a:lnTo>
                  <a:lnTo>
                    <a:pt x="238" y="136"/>
                  </a:lnTo>
                  <a:lnTo>
                    <a:pt x="240" y="136"/>
                  </a:lnTo>
                  <a:lnTo>
                    <a:pt x="247" y="136"/>
                  </a:lnTo>
                  <a:lnTo>
                    <a:pt x="255" y="136"/>
                  </a:lnTo>
                  <a:lnTo>
                    <a:pt x="263" y="136"/>
                  </a:lnTo>
                  <a:lnTo>
                    <a:pt x="276" y="136"/>
                  </a:lnTo>
                  <a:lnTo>
                    <a:pt x="318" y="138"/>
                  </a:lnTo>
                  <a:lnTo>
                    <a:pt x="322" y="138"/>
                  </a:lnTo>
                  <a:lnTo>
                    <a:pt x="330" y="138"/>
                  </a:lnTo>
                  <a:lnTo>
                    <a:pt x="334" y="138"/>
                  </a:lnTo>
                  <a:lnTo>
                    <a:pt x="338" y="138"/>
                  </a:lnTo>
                  <a:lnTo>
                    <a:pt x="340" y="138"/>
                  </a:lnTo>
                  <a:lnTo>
                    <a:pt x="343" y="138"/>
                  </a:lnTo>
                  <a:lnTo>
                    <a:pt x="399" y="138"/>
                  </a:lnTo>
                  <a:lnTo>
                    <a:pt x="413" y="138"/>
                  </a:lnTo>
                  <a:lnTo>
                    <a:pt x="418" y="138"/>
                  </a:lnTo>
                  <a:lnTo>
                    <a:pt x="428" y="138"/>
                  </a:lnTo>
                  <a:lnTo>
                    <a:pt x="439" y="138"/>
                  </a:lnTo>
                  <a:lnTo>
                    <a:pt x="441" y="138"/>
                  </a:lnTo>
                  <a:lnTo>
                    <a:pt x="447" y="138"/>
                  </a:lnTo>
                  <a:lnTo>
                    <a:pt x="478" y="138"/>
                  </a:lnTo>
                  <a:lnTo>
                    <a:pt x="480" y="138"/>
                  </a:lnTo>
                  <a:lnTo>
                    <a:pt x="482" y="138"/>
                  </a:lnTo>
                  <a:lnTo>
                    <a:pt x="482" y="136"/>
                  </a:lnTo>
                  <a:lnTo>
                    <a:pt x="510" y="136"/>
                  </a:lnTo>
                  <a:lnTo>
                    <a:pt x="537" y="138"/>
                  </a:lnTo>
                  <a:lnTo>
                    <a:pt x="574" y="136"/>
                  </a:lnTo>
                  <a:lnTo>
                    <a:pt x="591" y="136"/>
                  </a:lnTo>
                  <a:lnTo>
                    <a:pt x="612" y="136"/>
                  </a:lnTo>
                  <a:lnTo>
                    <a:pt x="624" y="136"/>
                  </a:lnTo>
                  <a:lnTo>
                    <a:pt x="656" y="138"/>
                  </a:lnTo>
                  <a:lnTo>
                    <a:pt x="660" y="138"/>
                  </a:lnTo>
                  <a:lnTo>
                    <a:pt x="656" y="138"/>
                  </a:lnTo>
                  <a:lnTo>
                    <a:pt x="655" y="138"/>
                  </a:lnTo>
                  <a:lnTo>
                    <a:pt x="647" y="138"/>
                  </a:lnTo>
                  <a:lnTo>
                    <a:pt x="645" y="192"/>
                  </a:lnTo>
                  <a:lnTo>
                    <a:pt x="643" y="192"/>
                  </a:lnTo>
                  <a:lnTo>
                    <a:pt x="631" y="192"/>
                  </a:lnTo>
                  <a:lnTo>
                    <a:pt x="618" y="192"/>
                  </a:lnTo>
                  <a:lnTo>
                    <a:pt x="591" y="192"/>
                  </a:lnTo>
                  <a:lnTo>
                    <a:pt x="589" y="192"/>
                  </a:lnTo>
                  <a:lnTo>
                    <a:pt x="580" y="192"/>
                  </a:lnTo>
                  <a:lnTo>
                    <a:pt x="535" y="192"/>
                  </a:lnTo>
                  <a:lnTo>
                    <a:pt x="522" y="192"/>
                  </a:lnTo>
                  <a:lnTo>
                    <a:pt x="512" y="192"/>
                  </a:lnTo>
                  <a:lnTo>
                    <a:pt x="501" y="192"/>
                  </a:lnTo>
                  <a:lnTo>
                    <a:pt x="487" y="192"/>
                  </a:lnTo>
                  <a:lnTo>
                    <a:pt x="486" y="192"/>
                  </a:lnTo>
                  <a:lnTo>
                    <a:pt x="484" y="192"/>
                  </a:lnTo>
                  <a:lnTo>
                    <a:pt x="482" y="192"/>
                  </a:lnTo>
                  <a:lnTo>
                    <a:pt x="482" y="169"/>
                  </a:lnTo>
                  <a:lnTo>
                    <a:pt x="474" y="169"/>
                  </a:lnTo>
                  <a:lnTo>
                    <a:pt x="474" y="183"/>
                  </a:lnTo>
                  <a:lnTo>
                    <a:pt x="439" y="183"/>
                  </a:lnTo>
                  <a:lnTo>
                    <a:pt x="426" y="183"/>
                  </a:lnTo>
                  <a:lnTo>
                    <a:pt x="426" y="167"/>
                  </a:lnTo>
                  <a:lnTo>
                    <a:pt x="413" y="167"/>
                  </a:lnTo>
                  <a:lnTo>
                    <a:pt x="413" y="152"/>
                  </a:lnTo>
                  <a:lnTo>
                    <a:pt x="407" y="152"/>
                  </a:lnTo>
                  <a:lnTo>
                    <a:pt x="399" y="152"/>
                  </a:lnTo>
                  <a:lnTo>
                    <a:pt x="397" y="152"/>
                  </a:lnTo>
                  <a:lnTo>
                    <a:pt x="345" y="150"/>
                  </a:lnTo>
                  <a:lnTo>
                    <a:pt x="345" y="181"/>
                  </a:lnTo>
                  <a:lnTo>
                    <a:pt x="341" y="181"/>
                  </a:lnTo>
                  <a:lnTo>
                    <a:pt x="336" y="181"/>
                  </a:lnTo>
                  <a:lnTo>
                    <a:pt x="334" y="181"/>
                  </a:lnTo>
                  <a:lnTo>
                    <a:pt x="334" y="192"/>
                  </a:lnTo>
                  <a:lnTo>
                    <a:pt x="322" y="192"/>
                  </a:lnTo>
                  <a:lnTo>
                    <a:pt x="317" y="192"/>
                  </a:lnTo>
                  <a:lnTo>
                    <a:pt x="305" y="192"/>
                  </a:lnTo>
                  <a:lnTo>
                    <a:pt x="305" y="177"/>
                  </a:lnTo>
                  <a:lnTo>
                    <a:pt x="292" y="177"/>
                  </a:lnTo>
                  <a:lnTo>
                    <a:pt x="278" y="177"/>
                  </a:lnTo>
                  <a:lnTo>
                    <a:pt x="278" y="192"/>
                  </a:lnTo>
                  <a:lnTo>
                    <a:pt x="265" y="192"/>
                  </a:lnTo>
                  <a:lnTo>
                    <a:pt x="263" y="192"/>
                  </a:lnTo>
                  <a:lnTo>
                    <a:pt x="234" y="192"/>
                  </a:lnTo>
                  <a:lnTo>
                    <a:pt x="234" y="181"/>
                  </a:lnTo>
                  <a:lnTo>
                    <a:pt x="234" y="165"/>
                  </a:lnTo>
                  <a:lnTo>
                    <a:pt x="209" y="165"/>
                  </a:lnTo>
                  <a:lnTo>
                    <a:pt x="209" y="181"/>
                  </a:lnTo>
                  <a:lnTo>
                    <a:pt x="173" y="181"/>
                  </a:lnTo>
                  <a:lnTo>
                    <a:pt x="173" y="192"/>
                  </a:lnTo>
                  <a:lnTo>
                    <a:pt x="159" y="192"/>
                  </a:lnTo>
                  <a:lnTo>
                    <a:pt x="146" y="192"/>
                  </a:lnTo>
                  <a:lnTo>
                    <a:pt x="146" y="136"/>
                  </a:lnTo>
                  <a:lnTo>
                    <a:pt x="144" y="136"/>
                  </a:lnTo>
                  <a:lnTo>
                    <a:pt x="142" y="136"/>
                  </a:lnTo>
                  <a:lnTo>
                    <a:pt x="119" y="136"/>
                  </a:lnTo>
                  <a:lnTo>
                    <a:pt x="113" y="136"/>
                  </a:lnTo>
                  <a:lnTo>
                    <a:pt x="105" y="136"/>
                  </a:lnTo>
                  <a:lnTo>
                    <a:pt x="103" y="136"/>
                  </a:lnTo>
                  <a:lnTo>
                    <a:pt x="98" y="136"/>
                  </a:lnTo>
                  <a:lnTo>
                    <a:pt x="82" y="136"/>
                  </a:lnTo>
                  <a:lnTo>
                    <a:pt x="80" y="136"/>
                  </a:lnTo>
                  <a:lnTo>
                    <a:pt x="78" y="136"/>
                  </a:lnTo>
                  <a:lnTo>
                    <a:pt x="98" y="136"/>
                  </a:lnTo>
                  <a:lnTo>
                    <a:pt x="105" y="136"/>
                  </a:lnTo>
                  <a:lnTo>
                    <a:pt x="107" y="136"/>
                  </a:lnTo>
                  <a:lnTo>
                    <a:pt x="111" y="136"/>
                  </a:lnTo>
                  <a:lnTo>
                    <a:pt x="119" y="136"/>
                  </a:lnTo>
                  <a:lnTo>
                    <a:pt x="130" y="136"/>
                  </a:lnTo>
                  <a:close/>
                  <a:moveTo>
                    <a:pt x="0" y="83"/>
                  </a:moveTo>
                  <a:lnTo>
                    <a:pt x="0" y="83"/>
                  </a:lnTo>
                  <a:lnTo>
                    <a:pt x="0" y="63"/>
                  </a:lnTo>
                  <a:lnTo>
                    <a:pt x="0" y="83"/>
                  </a:lnTo>
                  <a:close/>
                  <a:moveTo>
                    <a:pt x="0" y="0"/>
                  </a:moveTo>
                  <a:lnTo>
                    <a:pt x="0" y="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81609" tIns="40781" rIns="81609" bIns="40781" anchor="t" anchorCtr="0">
              <a:noAutofit/>
            </a:bodyPr>
            <a:lstStyle/>
            <a:p>
              <a:pPr>
                <a:buClr>
                  <a:srgbClr val="000000"/>
                </a:buClr>
                <a:buSzPts val="1700"/>
              </a:pPr>
              <a:endParaRPr sz="32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06" name="Shape 1206"/>
            <p:cNvSpPr/>
            <p:nvPr/>
          </p:nvSpPr>
          <p:spPr>
            <a:xfrm>
              <a:off x="2409825" y="1608137"/>
              <a:ext cx="1047750" cy="304800"/>
            </a:xfrm>
            <a:custGeom>
              <a:avLst/>
              <a:gdLst/>
              <a:ahLst/>
              <a:cxnLst/>
              <a:rect l="0" t="0" r="0" b="0"/>
              <a:pathLst>
                <a:path w="660" h="192" extrusionOk="0">
                  <a:moveTo>
                    <a:pt x="130" y="136"/>
                  </a:moveTo>
                  <a:lnTo>
                    <a:pt x="138" y="136"/>
                  </a:lnTo>
                  <a:lnTo>
                    <a:pt x="142" y="136"/>
                  </a:lnTo>
                  <a:lnTo>
                    <a:pt x="146" y="136"/>
                  </a:lnTo>
                  <a:lnTo>
                    <a:pt x="151" y="136"/>
                  </a:lnTo>
                  <a:lnTo>
                    <a:pt x="155" y="136"/>
                  </a:lnTo>
                  <a:lnTo>
                    <a:pt x="159" y="136"/>
                  </a:lnTo>
                  <a:lnTo>
                    <a:pt x="163" y="136"/>
                  </a:lnTo>
                  <a:lnTo>
                    <a:pt x="174" y="136"/>
                  </a:lnTo>
                  <a:lnTo>
                    <a:pt x="199" y="136"/>
                  </a:lnTo>
                  <a:lnTo>
                    <a:pt x="209" y="136"/>
                  </a:lnTo>
                  <a:lnTo>
                    <a:pt x="234" y="136"/>
                  </a:lnTo>
                  <a:lnTo>
                    <a:pt x="236" y="136"/>
                  </a:lnTo>
                  <a:lnTo>
                    <a:pt x="238" y="136"/>
                  </a:lnTo>
                  <a:lnTo>
                    <a:pt x="240" y="136"/>
                  </a:lnTo>
                  <a:lnTo>
                    <a:pt x="247" y="136"/>
                  </a:lnTo>
                  <a:lnTo>
                    <a:pt x="255" y="136"/>
                  </a:lnTo>
                  <a:lnTo>
                    <a:pt x="263" y="136"/>
                  </a:lnTo>
                  <a:lnTo>
                    <a:pt x="276" y="136"/>
                  </a:lnTo>
                  <a:lnTo>
                    <a:pt x="318" y="138"/>
                  </a:lnTo>
                  <a:lnTo>
                    <a:pt x="322" y="138"/>
                  </a:lnTo>
                  <a:lnTo>
                    <a:pt x="330" y="138"/>
                  </a:lnTo>
                  <a:lnTo>
                    <a:pt x="334" y="138"/>
                  </a:lnTo>
                  <a:lnTo>
                    <a:pt x="338" y="138"/>
                  </a:lnTo>
                  <a:lnTo>
                    <a:pt x="340" y="138"/>
                  </a:lnTo>
                  <a:lnTo>
                    <a:pt x="343" y="138"/>
                  </a:lnTo>
                  <a:lnTo>
                    <a:pt x="399" y="138"/>
                  </a:lnTo>
                  <a:lnTo>
                    <a:pt x="413" y="138"/>
                  </a:lnTo>
                  <a:lnTo>
                    <a:pt x="418" y="138"/>
                  </a:lnTo>
                  <a:lnTo>
                    <a:pt x="428" y="138"/>
                  </a:lnTo>
                  <a:lnTo>
                    <a:pt x="439" y="138"/>
                  </a:lnTo>
                  <a:lnTo>
                    <a:pt x="441" y="138"/>
                  </a:lnTo>
                  <a:lnTo>
                    <a:pt x="447" y="138"/>
                  </a:lnTo>
                  <a:lnTo>
                    <a:pt x="478" y="138"/>
                  </a:lnTo>
                  <a:lnTo>
                    <a:pt x="480" y="138"/>
                  </a:lnTo>
                  <a:lnTo>
                    <a:pt x="482" y="138"/>
                  </a:lnTo>
                  <a:lnTo>
                    <a:pt x="482" y="136"/>
                  </a:lnTo>
                  <a:lnTo>
                    <a:pt x="510" y="136"/>
                  </a:lnTo>
                  <a:lnTo>
                    <a:pt x="537" y="138"/>
                  </a:lnTo>
                  <a:lnTo>
                    <a:pt x="574" y="136"/>
                  </a:lnTo>
                  <a:lnTo>
                    <a:pt x="591" y="136"/>
                  </a:lnTo>
                  <a:lnTo>
                    <a:pt x="612" y="136"/>
                  </a:lnTo>
                  <a:lnTo>
                    <a:pt x="624" y="136"/>
                  </a:lnTo>
                  <a:lnTo>
                    <a:pt x="656" y="138"/>
                  </a:lnTo>
                  <a:lnTo>
                    <a:pt x="660" y="138"/>
                  </a:lnTo>
                  <a:lnTo>
                    <a:pt x="656" y="138"/>
                  </a:lnTo>
                  <a:lnTo>
                    <a:pt x="655" y="138"/>
                  </a:lnTo>
                  <a:lnTo>
                    <a:pt x="647" y="138"/>
                  </a:lnTo>
                  <a:lnTo>
                    <a:pt x="645" y="192"/>
                  </a:lnTo>
                  <a:lnTo>
                    <a:pt x="643" y="192"/>
                  </a:lnTo>
                  <a:lnTo>
                    <a:pt x="631" y="192"/>
                  </a:lnTo>
                  <a:lnTo>
                    <a:pt x="618" y="192"/>
                  </a:lnTo>
                  <a:lnTo>
                    <a:pt x="591" y="192"/>
                  </a:lnTo>
                  <a:lnTo>
                    <a:pt x="589" y="192"/>
                  </a:lnTo>
                  <a:lnTo>
                    <a:pt x="580" y="192"/>
                  </a:lnTo>
                  <a:lnTo>
                    <a:pt x="535" y="192"/>
                  </a:lnTo>
                  <a:lnTo>
                    <a:pt x="522" y="192"/>
                  </a:lnTo>
                  <a:lnTo>
                    <a:pt x="512" y="192"/>
                  </a:lnTo>
                  <a:lnTo>
                    <a:pt x="501" y="192"/>
                  </a:lnTo>
                  <a:lnTo>
                    <a:pt x="487" y="192"/>
                  </a:lnTo>
                  <a:lnTo>
                    <a:pt x="486" y="192"/>
                  </a:lnTo>
                  <a:lnTo>
                    <a:pt x="484" y="192"/>
                  </a:lnTo>
                  <a:lnTo>
                    <a:pt x="482" y="192"/>
                  </a:lnTo>
                  <a:lnTo>
                    <a:pt x="482" y="169"/>
                  </a:lnTo>
                  <a:lnTo>
                    <a:pt x="474" y="169"/>
                  </a:lnTo>
                  <a:lnTo>
                    <a:pt x="474" y="183"/>
                  </a:lnTo>
                  <a:lnTo>
                    <a:pt x="439" y="183"/>
                  </a:lnTo>
                  <a:lnTo>
                    <a:pt x="426" y="183"/>
                  </a:lnTo>
                  <a:lnTo>
                    <a:pt x="426" y="167"/>
                  </a:lnTo>
                  <a:lnTo>
                    <a:pt x="413" y="167"/>
                  </a:lnTo>
                  <a:lnTo>
                    <a:pt x="413" y="152"/>
                  </a:lnTo>
                  <a:lnTo>
                    <a:pt x="407" y="152"/>
                  </a:lnTo>
                  <a:lnTo>
                    <a:pt x="399" y="152"/>
                  </a:lnTo>
                  <a:lnTo>
                    <a:pt x="397" y="152"/>
                  </a:lnTo>
                  <a:lnTo>
                    <a:pt x="345" y="150"/>
                  </a:lnTo>
                  <a:lnTo>
                    <a:pt x="345" y="181"/>
                  </a:lnTo>
                  <a:lnTo>
                    <a:pt x="341" y="181"/>
                  </a:lnTo>
                  <a:lnTo>
                    <a:pt x="336" y="181"/>
                  </a:lnTo>
                  <a:lnTo>
                    <a:pt x="334" y="181"/>
                  </a:lnTo>
                  <a:lnTo>
                    <a:pt x="334" y="192"/>
                  </a:lnTo>
                  <a:lnTo>
                    <a:pt x="322" y="192"/>
                  </a:lnTo>
                  <a:lnTo>
                    <a:pt x="317" y="192"/>
                  </a:lnTo>
                  <a:lnTo>
                    <a:pt x="305" y="192"/>
                  </a:lnTo>
                  <a:lnTo>
                    <a:pt x="305" y="177"/>
                  </a:lnTo>
                  <a:lnTo>
                    <a:pt x="292" y="177"/>
                  </a:lnTo>
                  <a:lnTo>
                    <a:pt x="278" y="177"/>
                  </a:lnTo>
                  <a:lnTo>
                    <a:pt x="278" y="192"/>
                  </a:lnTo>
                  <a:lnTo>
                    <a:pt x="265" y="192"/>
                  </a:lnTo>
                  <a:lnTo>
                    <a:pt x="263" y="192"/>
                  </a:lnTo>
                  <a:lnTo>
                    <a:pt x="234" y="192"/>
                  </a:lnTo>
                  <a:lnTo>
                    <a:pt x="234" y="181"/>
                  </a:lnTo>
                  <a:lnTo>
                    <a:pt x="234" y="165"/>
                  </a:lnTo>
                  <a:lnTo>
                    <a:pt x="209" y="165"/>
                  </a:lnTo>
                  <a:lnTo>
                    <a:pt x="209" y="181"/>
                  </a:lnTo>
                  <a:lnTo>
                    <a:pt x="173" y="181"/>
                  </a:lnTo>
                  <a:lnTo>
                    <a:pt x="173" y="192"/>
                  </a:lnTo>
                  <a:lnTo>
                    <a:pt x="159" y="192"/>
                  </a:lnTo>
                  <a:lnTo>
                    <a:pt x="146" y="192"/>
                  </a:lnTo>
                  <a:lnTo>
                    <a:pt x="146" y="136"/>
                  </a:lnTo>
                  <a:lnTo>
                    <a:pt x="144" y="136"/>
                  </a:lnTo>
                  <a:lnTo>
                    <a:pt x="142" y="136"/>
                  </a:lnTo>
                  <a:lnTo>
                    <a:pt x="119" y="136"/>
                  </a:lnTo>
                  <a:lnTo>
                    <a:pt x="113" y="136"/>
                  </a:lnTo>
                  <a:lnTo>
                    <a:pt x="105" y="136"/>
                  </a:lnTo>
                  <a:lnTo>
                    <a:pt x="103" y="136"/>
                  </a:lnTo>
                  <a:lnTo>
                    <a:pt x="98" y="136"/>
                  </a:lnTo>
                  <a:lnTo>
                    <a:pt x="82" y="136"/>
                  </a:lnTo>
                  <a:lnTo>
                    <a:pt x="80" y="136"/>
                  </a:lnTo>
                  <a:lnTo>
                    <a:pt x="78" y="136"/>
                  </a:lnTo>
                  <a:lnTo>
                    <a:pt x="98" y="136"/>
                  </a:lnTo>
                  <a:lnTo>
                    <a:pt x="105" y="136"/>
                  </a:lnTo>
                  <a:lnTo>
                    <a:pt x="107" y="136"/>
                  </a:lnTo>
                  <a:lnTo>
                    <a:pt x="111" y="136"/>
                  </a:lnTo>
                  <a:lnTo>
                    <a:pt x="119" y="136"/>
                  </a:lnTo>
                  <a:lnTo>
                    <a:pt x="130" y="136"/>
                  </a:lnTo>
                  <a:moveTo>
                    <a:pt x="0" y="83"/>
                  </a:moveTo>
                  <a:lnTo>
                    <a:pt x="0" y="83"/>
                  </a:lnTo>
                  <a:lnTo>
                    <a:pt x="0" y="63"/>
                  </a:lnTo>
                  <a:lnTo>
                    <a:pt x="0" y="83"/>
                  </a:lnTo>
                  <a:moveTo>
                    <a:pt x="0" y="2"/>
                  </a:moveTo>
                  <a:lnTo>
                    <a:pt x="0" y="4"/>
                  </a:lnTo>
                  <a:lnTo>
                    <a:pt x="0" y="0"/>
                  </a:lnTo>
                  <a:lnTo>
                    <a:pt x="0" y="2"/>
                  </a:lnTo>
                </a:path>
              </a:pathLst>
            </a:custGeom>
            <a:noFill/>
            <a:ln w="9525" cap="sq" cmpd="sng">
              <a:solidFill>
                <a:srgbClr val="000000"/>
              </a:solidFill>
              <a:prstDash val="solid"/>
              <a:miter lim="8000"/>
              <a:headEnd type="none" w="sm" len="sm"/>
              <a:tailEnd type="none" w="sm" len="sm"/>
            </a:ln>
          </p:spPr>
          <p:txBody>
            <a:bodyPr spcFirstLastPara="1" wrap="square" lIns="81609" tIns="40781" rIns="81609" bIns="40781" anchor="t" anchorCtr="0">
              <a:noAutofit/>
            </a:bodyPr>
            <a:lstStyle/>
            <a:p>
              <a:pPr>
                <a:buClr>
                  <a:srgbClr val="000000"/>
                </a:buClr>
                <a:buSzPts val="1700"/>
              </a:pPr>
              <a:endParaRPr sz="32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07" name="Shape 1207"/>
            <p:cNvSpPr/>
            <p:nvPr/>
          </p:nvSpPr>
          <p:spPr>
            <a:xfrm>
              <a:off x="2138363" y="1370012"/>
              <a:ext cx="271461" cy="238125"/>
            </a:xfrm>
            <a:custGeom>
              <a:avLst/>
              <a:gdLst/>
              <a:ahLst/>
              <a:cxnLst/>
              <a:rect l="0" t="0" r="0" b="0"/>
              <a:pathLst>
                <a:path w="171" h="150" extrusionOk="0">
                  <a:moveTo>
                    <a:pt x="36" y="2"/>
                  </a:moveTo>
                  <a:lnTo>
                    <a:pt x="0" y="2"/>
                  </a:lnTo>
                  <a:lnTo>
                    <a:pt x="36" y="2"/>
                  </a:lnTo>
                  <a:lnTo>
                    <a:pt x="42" y="2"/>
                  </a:lnTo>
                  <a:lnTo>
                    <a:pt x="54" y="0"/>
                  </a:lnTo>
                  <a:lnTo>
                    <a:pt x="59" y="0"/>
                  </a:lnTo>
                  <a:lnTo>
                    <a:pt x="63" y="0"/>
                  </a:lnTo>
                  <a:lnTo>
                    <a:pt x="59" y="2"/>
                  </a:lnTo>
                  <a:lnTo>
                    <a:pt x="54" y="2"/>
                  </a:lnTo>
                  <a:lnTo>
                    <a:pt x="36" y="2"/>
                  </a:lnTo>
                  <a:close/>
                  <a:moveTo>
                    <a:pt x="88" y="2"/>
                  </a:moveTo>
                  <a:lnTo>
                    <a:pt x="86" y="2"/>
                  </a:lnTo>
                  <a:lnTo>
                    <a:pt x="84" y="0"/>
                  </a:lnTo>
                  <a:lnTo>
                    <a:pt x="86" y="0"/>
                  </a:lnTo>
                  <a:lnTo>
                    <a:pt x="88" y="0"/>
                  </a:lnTo>
                  <a:lnTo>
                    <a:pt x="90" y="0"/>
                  </a:lnTo>
                  <a:lnTo>
                    <a:pt x="92" y="0"/>
                  </a:lnTo>
                  <a:lnTo>
                    <a:pt x="90" y="2"/>
                  </a:lnTo>
                  <a:lnTo>
                    <a:pt x="88" y="2"/>
                  </a:lnTo>
                  <a:close/>
                  <a:moveTo>
                    <a:pt x="171" y="0"/>
                  </a:moveTo>
                  <a:lnTo>
                    <a:pt x="171" y="12"/>
                  </a:lnTo>
                  <a:lnTo>
                    <a:pt x="171" y="20"/>
                  </a:lnTo>
                  <a:lnTo>
                    <a:pt x="171" y="41"/>
                  </a:lnTo>
                  <a:lnTo>
                    <a:pt x="171" y="64"/>
                  </a:lnTo>
                  <a:lnTo>
                    <a:pt x="171" y="87"/>
                  </a:lnTo>
                  <a:lnTo>
                    <a:pt x="171" y="112"/>
                  </a:lnTo>
                  <a:lnTo>
                    <a:pt x="171" y="123"/>
                  </a:lnTo>
                  <a:lnTo>
                    <a:pt x="171" y="127"/>
                  </a:lnTo>
                  <a:lnTo>
                    <a:pt x="171" y="137"/>
                  </a:lnTo>
                  <a:lnTo>
                    <a:pt x="171" y="142"/>
                  </a:lnTo>
                  <a:lnTo>
                    <a:pt x="171" y="150"/>
                  </a:lnTo>
                  <a:lnTo>
                    <a:pt x="155" y="150"/>
                  </a:lnTo>
                  <a:lnTo>
                    <a:pt x="148" y="150"/>
                  </a:lnTo>
                  <a:lnTo>
                    <a:pt x="146" y="123"/>
                  </a:lnTo>
                  <a:lnTo>
                    <a:pt x="119" y="123"/>
                  </a:lnTo>
                  <a:lnTo>
                    <a:pt x="117" y="106"/>
                  </a:lnTo>
                  <a:lnTo>
                    <a:pt x="132" y="112"/>
                  </a:lnTo>
                  <a:lnTo>
                    <a:pt x="130" y="68"/>
                  </a:lnTo>
                  <a:lnTo>
                    <a:pt x="119" y="68"/>
                  </a:lnTo>
                  <a:lnTo>
                    <a:pt x="119" y="66"/>
                  </a:lnTo>
                  <a:lnTo>
                    <a:pt x="119" y="43"/>
                  </a:lnTo>
                  <a:lnTo>
                    <a:pt x="130" y="43"/>
                  </a:lnTo>
                  <a:lnTo>
                    <a:pt x="142" y="43"/>
                  </a:lnTo>
                  <a:lnTo>
                    <a:pt x="144" y="43"/>
                  </a:lnTo>
                  <a:lnTo>
                    <a:pt x="144" y="37"/>
                  </a:lnTo>
                  <a:lnTo>
                    <a:pt x="144" y="12"/>
                  </a:lnTo>
                  <a:lnTo>
                    <a:pt x="146" y="0"/>
                  </a:lnTo>
                  <a:lnTo>
                    <a:pt x="119" y="2"/>
                  </a:lnTo>
                  <a:lnTo>
                    <a:pt x="102" y="2"/>
                  </a:lnTo>
                  <a:lnTo>
                    <a:pt x="96" y="0"/>
                  </a:lnTo>
                  <a:lnTo>
                    <a:pt x="119" y="0"/>
                  </a:lnTo>
                  <a:lnTo>
                    <a:pt x="148" y="0"/>
                  </a:lnTo>
                  <a:lnTo>
                    <a:pt x="17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81609" tIns="40781" rIns="81609" bIns="40781" anchor="t" anchorCtr="0">
              <a:noAutofit/>
            </a:bodyPr>
            <a:lstStyle/>
            <a:p>
              <a:pPr>
                <a:buClr>
                  <a:srgbClr val="000000"/>
                </a:buClr>
                <a:buSzPts val="1700"/>
              </a:pPr>
              <a:endParaRPr sz="32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08" name="Shape 1208"/>
            <p:cNvSpPr/>
            <p:nvPr/>
          </p:nvSpPr>
          <p:spPr>
            <a:xfrm>
              <a:off x="2138363" y="1370012"/>
              <a:ext cx="271461" cy="238125"/>
            </a:xfrm>
            <a:custGeom>
              <a:avLst/>
              <a:gdLst/>
              <a:ahLst/>
              <a:cxnLst/>
              <a:rect l="0" t="0" r="0" b="0"/>
              <a:pathLst>
                <a:path w="171" h="150" extrusionOk="0">
                  <a:moveTo>
                    <a:pt x="36" y="2"/>
                  </a:moveTo>
                  <a:lnTo>
                    <a:pt x="0" y="2"/>
                  </a:lnTo>
                  <a:lnTo>
                    <a:pt x="36" y="2"/>
                  </a:lnTo>
                  <a:lnTo>
                    <a:pt x="42" y="2"/>
                  </a:lnTo>
                  <a:lnTo>
                    <a:pt x="54" y="0"/>
                  </a:lnTo>
                  <a:lnTo>
                    <a:pt x="59" y="0"/>
                  </a:lnTo>
                  <a:lnTo>
                    <a:pt x="63" y="0"/>
                  </a:lnTo>
                  <a:lnTo>
                    <a:pt x="59" y="2"/>
                  </a:lnTo>
                  <a:lnTo>
                    <a:pt x="54" y="2"/>
                  </a:lnTo>
                  <a:lnTo>
                    <a:pt x="36" y="2"/>
                  </a:lnTo>
                  <a:moveTo>
                    <a:pt x="86" y="2"/>
                  </a:moveTo>
                  <a:lnTo>
                    <a:pt x="86" y="2"/>
                  </a:lnTo>
                  <a:lnTo>
                    <a:pt x="84" y="0"/>
                  </a:lnTo>
                  <a:lnTo>
                    <a:pt x="86" y="0"/>
                  </a:lnTo>
                  <a:lnTo>
                    <a:pt x="88" y="0"/>
                  </a:lnTo>
                  <a:lnTo>
                    <a:pt x="90" y="0"/>
                  </a:lnTo>
                  <a:lnTo>
                    <a:pt x="92" y="0"/>
                  </a:lnTo>
                  <a:lnTo>
                    <a:pt x="90" y="2"/>
                  </a:lnTo>
                  <a:lnTo>
                    <a:pt x="88" y="2"/>
                  </a:lnTo>
                  <a:lnTo>
                    <a:pt x="86" y="2"/>
                  </a:lnTo>
                  <a:moveTo>
                    <a:pt x="171" y="6"/>
                  </a:moveTo>
                  <a:lnTo>
                    <a:pt x="171" y="12"/>
                  </a:lnTo>
                  <a:lnTo>
                    <a:pt x="171" y="20"/>
                  </a:lnTo>
                  <a:lnTo>
                    <a:pt x="171" y="41"/>
                  </a:lnTo>
                  <a:lnTo>
                    <a:pt x="171" y="64"/>
                  </a:lnTo>
                  <a:lnTo>
                    <a:pt x="171" y="87"/>
                  </a:lnTo>
                  <a:lnTo>
                    <a:pt x="171" y="112"/>
                  </a:lnTo>
                  <a:lnTo>
                    <a:pt x="171" y="123"/>
                  </a:lnTo>
                  <a:lnTo>
                    <a:pt x="171" y="127"/>
                  </a:lnTo>
                  <a:lnTo>
                    <a:pt x="171" y="137"/>
                  </a:lnTo>
                  <a:lnTo>
                    <a:pt x="171" y="142"/>
                  </a:lnTo>
                  <a:lnTo>
                    <a:pt x="171" y="150"/>
                  </a:lnTo>
                  <a:lnTo>
                    <a:pt x="155" y="150"/>
                  </a:lnTo>
                  <a:lnTo>
                    <a:pt x="148" y="150"/>
                  </a:lnTo>
                  <a:lnTo>
                    <a:pt x="146" y="123"/>
                  </a:lnTo>
                  <a:lnTo>
                    <a:pt x="119" y="123"/>
                  </a:lnTo>
                  <a:lnTo>
                    <a:pt x="117" y="106"/>
                  </a:lnTo>
                  <a:lnTo>
                    <a:pt x="132" y="112"/>
                  </a:lnTo>
                  <a:lnTo>
                    <a:pt x="130" y="68"/>
                  </a:lnTo>
                  <a:lnTo>
                    <a:pt x="119" y="68"/>
                  </a:lnTo>
                  <a:lnTo>
                    <a:pt x="119" y="66"/>
                  </a:lnTo>
                  <a:lnTo>
                    <a:pt x="119" y="43"/>
                  </a:lnTo>
                  <a:lnTo>
                    <a:pt x="130" y="43"/>
                  </a:lnTo>
                  <a:lnTo>
                    <a:pt x="142" y="43"/>
                  </a:lnTo>
                  <a:lnTo>
                    <a:pt x="144" y="43"/>
                  </a:lnTo>
                  <a:lnTo>
                    <a:pt x="144" y="37"/>
                  </a:lnTo>
                  <a:lnTo>
                    <a:pt x="144" y="12"/>
                  </a:lnTo>
                  <a:lnTo>
                    <a:pt x="146" y="0"/>
                  </a:lnTo>
                  <a:lnTo>
                    <a:pt x="119" y="2"/>
                  </a:lnTo>
                  <a:lnTo>
                    <a:pt x="102" y="2"/>
                  </a:lnTo>
                  <a:lnTo>
                    <a:pt x="96" y="0"/>
                  </a:lnTo>
                  <a:lnTo>
                    <a:pt x="119" y="0"/>
                  </a:lnTo>
                  <a:lnTo>
                    <a:pt x="148" y="0"/>
                  </a:lnTo>
                  <a:lnTo>
                    <a:pt x="171" y="0"/>
                  </a:lnTo>
                  <a:lnTo>
                    <a:pt x="171" y="6"/>
                  </a:lnTo>
                </a:path>
              </a:pathLst>
            </a:custGeom>
            <a:noFill/>
            <a:ln w="9525" cap="sq" cmpd="sng">
              <a:solidFill>
                <a:srgbClr val="000000"/>
              </a:solidFill>
              <a:prstDash val="solid"/>
              <a:miter lim="8000"/>
              <a:headEnd type="none" w="sm" len="sm"/>
              <a:tailEnd type="none" w="sm" len="sm"/>
            </a:ln>
          </p:spPr>
          <p:txBody>
            <a:bodyPr spcFirstLastPara="1" wrap="square" lIns="81609" tIns="40781" rIns="81609" bIns="40781" anchor="t" anchorCtr="0">
              <a:noAutofit/>
            </a:bodyPr>
            <a:lstStyle/>
            <a:p>
              <a:pPr>
                <a:buClr>
                  <a:srgbClr val="000000"/>
                </a:buClr>
                <a:buSzPts val="1700"/>
              </a:pPr>
              <a:endParaRPr sz="32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09" name="Shape 1209"/>
            <p:cNvSpPr/>
            <p:nvPr/>
          </p:nvSpPr>
          <p:spPr>
            <a:xfrm>
              <a:off x="714375" y="2038350"/>
              <a:ext cx="139700" cy="192087"/>
            </a:xfrm>
            <a:custGeom>
              <a:avLst/>
              <a:gdLst/>
              <a:ahLst/>
              <a:cxnLst/>
              <a:rect l="0" t="0" r="0" b="0"/>
              <a:pathLst>
                <a:path w="88" h="121" extrusionOk="0">
                  <a:moveTo>
                    <a:pt x="88" y="121"/>
                  </a:moveTo>
                  <a:lnTo>
                    <a:pt x="88" y="121"/>
                  </a:lnTo>
                  <a:lnTo>
                    <a:pt x="83" y="119"/>
                  </a:lnTo>
                  <a:lnTo>
                    <a:pt x="81" y="115"/>
                  </a:lnTo>
                  <a:lnTo>
                    <a:pt x="77" y="111"/>
                  </a:lnTo>
                  <a:lnTo>
                    <a:pt x="69" y="104"/>
                  </a:lnTo>
                  <a:lnTo>
                    <a:pt x="67" y="100"/>
                  </a:lnTo>
                  <a:lnTo>
                    <a:pt x="67" y="96"/>
                  </a:lnTo>
                  <a:lnTo>
                    <a:pt x="65" y="92"/>
                  </a:lnTo>
                  <a:lnTo>
                    <a:pt x="63" y="90"/>
                  </a:lnTo>
                  <a:lnTo>
                    <a:pt x="63" y="84"/>
                  </a:lnTo>
                  <a:lnTo>
                    <a:pt x="63" y="77"/>
                  </a:lnTo>
                  <a:lnTo>
                    <a:pt x="63" y="65"/>
                  </a:lnTo>
                  <a:lnTo>
                    <a:pt x="63" y="57"/>
                  </a:lnTo>
                  <a:lnTo>
                    <a:pt x="63" y="48"/>
                  </a:lnTo>
                  <a:lnTo>
                    <a:pt x="61" y="42"/>
                  </a:lnTo>
                  <a:lnTo>
                    <a:pt x="58" y="38"/>
                  </a:lnTo>
                  <a:lnTo>
                    <a:pt x="54" y="33"/>
                  </a:lnTo>
                  <a:lnTo>
                    <a:pt x="48" y="27"/>
                  </a:lnTo>
                  <a:lnTo>
                    <a:pt x="46" y="23"/>
                  </a:lnTo>
                  <a:lnTo>
                    <a:pt x="40" y="21"/>
                  </a:lnTo>
                  <a:lnTo>
                    <a:pt x="36" y="17"/>
                  </a:lnTo>
                  <a:lnTo>
                    <a:pt x="33" y="17"/>
                  </a:lnTo>
                  <a:lnTo>
                    <a:pt x="35" y="17"/>
                  </a:lnTo>
                  <a:lnTo>
                    <a:pt x="40" y="19"/>
                  </a:lnTo>
                  <a:lnTo>
                    <a:pt x="46" y="23"/>
                  </a:lnTo>
                  <a:lnTo>
                    <a:pt x="52" y="27"/>
                  </a:lnTo>
                  <a:lnTo>
                    <a:pt x="56" y="33"/>
                  </a:lnTo>
                  <a:lnTo>
                    <a:pt x="61" y="38"/>
                  </a:lnTo>
                  <a:lnTo>
                    <a:pt x="63" y="44"/>
                  </a:lnTo>
                  <a:lnTo>
                    <a:pt x="65" y="50"/>
                  </a:lnTo>
                  <a:lnTo>
                    <a:pt x="65" y="57"/>
                  </a:lnTo>
                  <a:lnTo>
                    <a:pt x="65" y="67"/>
                  </a:lnTo>
                  <a:lnTo>
                    <a:pt x="65" y="73"/>
                  </a:lnTo>
                  <a:lnTo>
                    <a:pt x="65" y="82"/>
                  </a:lnTo>
                  <a:lnTo>
                    <a:pt x="65" y="88"/>
                  </a:lnTo>
                  <a:lnTo>
                    <a:pt x="67" y="92"/>
                  </a:lnTo>
                  <a:lnTo>
                    <a:pt x="67" y="94"/>
                  </a:lnTo>
                  <a:lnTo>
                    <a:pt x="73" y="104"/>
                  </a:lnTo>
                  <a:lnTo>
                    <a:pt x="79" y="111"/>
                  </a:lnTo>
                  <a:lnTo>
                    <a:pt x="84" y="117"/>
                  </a:lnTo>
                  <a:lnTo>
                    <a:pt x="88" y="119"/>
                  </a:lnTo>
                  <a:lnTo>
                    <a:pt x="88" y="121"/>
                  </a:lnTo>
                  <a:close/>
                  <a:moveTo>
                    <a:pt x="19" y="11"/>
                  </a:moveTo>
                  <a:lnTo>
                    <a:pt x="23" y="13"/>
                  </a:lnTo>
                  <a:lnTo>
                    <a:pt x="21" y="11"/>
                  </a:lnTo>
                  <a:lnTo>
                    <a:pt x="17" y="11"/>
                  </a:lnTo>
                  <a:lnTo>
                    <a:pt x="13" y="9"/>
                  </a:lnTo>
                  <a:lnTo>
                    <a:pt x="6" y="6"/>
                  </a:lnTo>
                  <a:lnTo>
                    <a:pt x="4" y="4"/>
                  </a:lnTo>
                  <a:lnTo>
                    <a:pt x="0" y="0"/>
                  </a:lnTo>
                  <a:lnTo>
                    <a:pt x="2" y="2"/>
                  </a:lnTo>
                  <a:lnTo>
                    <a:pt x="8" y="6"/>
                  </a:lnTo>
                  <a:lnTo>
                    <a:pt x="13" y="9"/>
                  </a:lnTo>
                  <a:lnTo>
                    <a:pt x="19" y="1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81609" tIns="40781" rIns="81609" bIns="40781" anchor="t" anchorCtr="0">
              <a:noAutofit/>
            </a:bodyPr>
            <a:lstStyle/>
            <a:p>
              <a:pPr>
                <a:buClr>
                  <a:srgbClr val="000000"/>
                </a:buClr>
                <a:buSzPts val="1700"/>
              </a:pPr>
              <a:endParaRPr sz="32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10" name="Shape 1210"/>
            <p:cNvSpPr/>
            <p:nvPr/>
          </p:nvSpPr>
          <p:spPr>
            <a:xfrm>
              <a:off x="714375" y="2038350"/>
              <a:ext cx="139700" cy="192087"/>
            </a:xfrm>
            <a:custGeom>
              <a:avLst/>
              <a:gdLst/>
              <a:ahLst/>
              <a:cxnLst/>
              <a:rect l="0" t="0" r="0" b="0"/>
              <a:pathLst>
                <a:path w="88" h="121" extrusionOk="0">
                  <a:moveTo>
                    <a:pt x="88" y="121"/>
                  </a:moveTo>
                  <a:lnTo>
                    <a:pt x="88" y="121"/>
                  </a:lnTo>
                  <a:lnTo>
                    <a:pt x="83" y="119"/>
                  </a:lnTo>
                  <a:lnTo>
                    <a:pt x="81" y="115"/>
                  </a:lnTo>
                  <a:lnTo>
                    <a:pt x="77" y="111"/>
                  </a:lnTo>
                  <a:lnTo>
                    <a:pt x="69" y="104"/>
                  </a:lnTo>
                  <a:lnTo>
                    <a:pt x="67" y="100"/>
                  </a:lnTo>
                  <a:lnTo>
                    <a:pt x="67" y="96"/>
                  </a:lnTo>
                  <a:lnTo>
                    <a:pt x="65" y="92"/>
                  </a:lnTo>
                  <a:lnTo>
                    <a:pt x="63" y="90"/>
                  </a:lnTo>
                  <a:lnTo>
                    <a:pt x="63" y="84"/>
                  </a:lnTo>
                  <a:lnTo>
                    <a:pt x="63" y="77"/>
                  </a:lnTo>
                  <a:lnTo>
                    <a:pt x="63" y="65"/>
                  </a:lnTo>
                  <a:lnTo>
                    <a:pt x="63" y="57"/>
                  </a:lnTo>
                  <a:lnTo>
                    <a:pt x="63" y="48"/>
                  </a:lnTo>
                  <a:lnTo>
                    <a:pt x="61" y="42"/>
                  </a:lnTo>
                  <a:lnTo>
                    <a:pt x="58" y="38"/>
                  </a:lnTo>
                  <a:lnTo>
                    <a:pt x="54" y="33"/>
                  </a:lnTo>
                  <a:lnTo>
                    <a:pt x="48" y="27"/>
                  </a:lnTo>
                  <a:lnTo>
                    <a:pt x="46" y="23"/>
                  </a:lnTo>
                  <a:lnTo>
                    <a:pt x="40" y="21"/>
                  </a:lnTo>
                  <a:lnTo>
                    <a:pt x="36" y="17"/>
                  </a:lnTo>
                  <a:lnTo>
                    <a:pt x="33" y="17"/>
                  </a:lnTo>
                  <a:lnTo>
                    <a:pt x="35" y="17"/>
                  </a:lnTo>
                  <a:lnTo>
                    <a:pt x="40" y="19"/>
                  </a:lnTo>
                  <a:lnTo>
                    <a:pt x="46" y="23"/>
                  </a:lnTo>
                  <a:lnTo>
                    <a:pt x="52" y="27"/>
                  </a:lnTo>
                  <a:lnTo>
                    <a:pt x="56" y="33"/>
                  </a:lnTo>
                  <a:lnTo>
                    <a:pt x="61" y="38"/>
                  </a:lnTo>
                  <a:lnTo>
                    <a:pt x="63" y="44"/>
                  </a:lnTo>
                  <a:lnTo>
                    <a:pt x="65" y="50"/>
                  </a:lnTo>
                  <a:lnTo>
                    <a:pt x="65" y="57"/>
                  </a:lnTo>
                  <a:lnTo>
                    <a:pt x="65" y="67"/>
                  </a:lnTo>
                  <a:lnTo>
                    <a:pt x="65" y="73"/>
                  </a:lnTo>
                  <a:lnTo>
                    <a:pt x="65" y="82"/>
                  </a:lnTo>
                  <a:lnTo>
                    <a:pt x="65" y="88"/>
                  </a:lnTo>
                  <a:lnTo>
                    <a:pt x="67" y="92"/>
                  </a:lnTo>
                  <a:lnTo>
                    <a:pt x="67" y="94"/>
                  </a:lnTo>
                  <a:lnTo>
                    <a:pt x="73" y="104"/>
                  </a:lnTo>
                  <a:lnTo>
                    <a:pt x="79" y="111"/>
                  </a:lnTo>
                  <a:lnTo>
                    <a:pt x="84" y="117"/>
                  </a:lnTo>
                  <a:lnTo>
                    <a:pt x="88" y="119"/>
                  </a:lnTo>
                  <a:lnTo>
                    <a:pt x="88" y="121"/>
                  </a:lnTo>
                  <a:moveTo>
                    <a:pt x="21" y="11"/>
                  </a:moveTo>
                  <a:lnTo>
                    <a:pt x="23" y="13"/>
                  </a:lnTo>
                  <a:lnTo>
                    <a:pt x="21" y="11"/>
                  </a:lnTo>
                  <a:lnTo>
                    <a:pt x="17" y="11"/>
                  </a:lnTo>
                  <a:lnTo>
                    <a:pt x="13" y="9"/>
                  </a:lnTo>
                  <a:lnTo>
                    <a:pt x="6" y="6"/>
                  </a:lnTo>
                  <a:lnTo>
                    <a:pt x="4" y="4"/>
                  </a:lnTo>
                  <a:lnTo>
                    <a:pt x="0" y="0"/>
                  </a:lnTo>
                  <a:lnTo>
                    <a:pt x="2" y="2"/>
                  </a:lnTo>
                  <a:lnTo>
                    <a:pt x="8" y="6"/>
                  </a:lnTo>
                  <a:lnTo>
                    <a:pt x="13" y="9"/>
                  </a:lnTo>
                  <a:lnTo>
                    <a:pt x="19" y="11"/>
                  </a:lnTo>
                  <a:lnTo>
                    <a:pt x="21" y="11"/>
                  </a:lnTo>
                </a:path>
              </a:pathLst>
            </a:custGeom>
            <a:noFill/>
            <a:ln w="9525" cap="sq" cmpd="sng">
              <a:solidFill>
                <a:srgbClr val="000000"/>
              </a:solidFill>
              <a:prstDash val="solid"/>
              <a:miter lim="8000"/>
              <a:headEnd type="none" w="sm" len="sm"/>
              <a:tailEnd type="none" w="sm" len="sm"/>
            </a:ln>
          </p:spPr>
          <p:txBody>
            <a:bodyPr spcFirstLastPara="1" wrap="square" lIns="81609" tIns="40781" rIns="81609" bIns="40781" anchor="t" anchorCtr="0">
              <a:noAutofit/>
            </a:bodyPr>
            <a:lstStyle/>
            <a:p>
              <a:pPr>
                <a:buClr>
                  <a:srgbClr val="000000"/>
                </a:buClr>
                <a:buSzPts val="1700"/>
              </a:pPr>
              <a:endParaRPr sz="32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11" name="Shape 1211"/>
            <p:cNvSpPr/>
            <p:nvPr/>
          </p:nvSpPr>
          <p:spPr>
            <a:xfrm>
              <a:off x="3668712" y="2127250"/>
              <a:ext cx="539750" cy="1173162"/>
            </a:xfrm>
            <a:custGeom>
              <a:avLst/>
              <a:gdLst/>
              <a:ahLst/>
              <a:cxnLst/>
              <a:rect l="0" t="0" r="0" b="0"/>
              <a:pathLst>
                <a:path w="340" h="739" extrusionOk="0">
                  <a:moveTo>
                    <a:pt x="340" y="0"/>
                  </a:moveTo>
                  <a:lnTo>
                    <a:pt x="340" y="9"/>
                  </a:lnTo>
                  <a:lnTo>
                    <a:pt x="340" y="21"/>
                  </a:lnTo>
                  <a:lnTo>
                    <a:pt x="340" y="30"/>
                  </a:lnTo>
                  <a:lnTo>
                    <a:pt x="340" y="36"/>
                  </a:lnTo>
                  <a:lnTo>
                    <a:pt x="338" y="50"/>
                  </a:lnTo>
                  <a:lnTo>
                    <a:pt x="338" y="55"/>
                  </a:lnTo>
                  <a:lnTo>
                    <a:pt x="338" y="57"/>
                  </a:lnTo>
                  <a:lnTo>
                    <a:pt x="338" y="63"/>
                  </a:lnTo>
                  <a:lnTo>
                    <a:pt x="338" y="78"/>
                  </a:lnTo>
                  <a:lnTo>
                    <a:pt x="338" y="98"/>
                  </a:lnTo>
                  <a:lnTo>
                    <a:pt x="338" y="105"/>
                  </a:lnTo>
                  <a:lnTo>
                    <a:pt x="338" y="140"/>
                  </a:lnTo>
                  <a:lnTo>
                    <a:pt x="338" y="190"/>
                  </a:lnTo>
                  <a:lnTo>
                    <a:pt x="338" y="194"/>
                  </a:lnTo>
                  <a:lnTo>
                    <a:pt x="338" y="195"/>
                  </a:lnTo>
                  <a:lnTo>
                    <a:pt x="338" y="199"/>
                  </a:lnTo>
                  <a:lnTo>
                    <a:pt x="338" y="203"/>
                  </a:lnTo>
                  <a:lnTo>
                    <a:pt x="338" y="205"/>
                  </a:lnTo>
                  <a:lnTo>
                    <a:pt x="338" y="219"/>
                  </a:lnTo>
                  <a:lnTo>
                    <a:pt x="338" y="222"/>
                  </a:lnTo>
                  <a:lnTo>
                    <a:pt x="338" y="226"/>
                  </a:lnTo>
                  <a:lnTo>
                    <a:pt x="338" y="230"/>
                  </a:lnTo>
                  <a:lnTo>
                    <a:pt x="338" y="232"/>
                  </a:lnTo>
                  <a:lnTo>
                    <a:pt x="338" y="236"/>
                  </a:lnTo>
                  <a:lnTo>
                    <a:pt x="338" y="240"/>
                  </a:lnTo>
                  <a:lnTo>
                    <a:pt x="338" y="245"/>
                  </a:lnTo>
                  <a:lnTo>
                    <a:pt x="338" y="247"/>
                  </a:lnTo>
                  <a:lnTo>
                    <a:pt x="338" y="249"/>
                  </a:lnTo>
                  <a:lnTo>
                    <a:pt x="338" y="251"/>
                  </a:lnTo>
                  <a:lnTo>
                    <a:pt x="338" y="255"/>
                  </a:lnTo>
                  <a:lnTo>
                    <a:pt x="338" y="267"/>
                  </a:lnTo>
                  <a:lnTo>
                    <a:pt x="338" y="268"/>
                  </a:lnTo>
                  <a:lnTo>
                    <a:pt x="338" y="270"/>
                  </a:lnTo>
                  <a:lnTo>
                    <a:pt x="338" y="272"/>
                  </a:lnTo>
                  <a:lnTo>
                    <a:pt x="338" y="276"/>
                  </a:lnTo>
                  <a:lnTo>
                    <a:pt x="338" y="290"/>
                  </a:lnTo>
                  <a:lnTo>
                    <a:pt x="338" y="299"/>
                  </a:lnTo>
                  <a:lnTo>
                    <a:pt x="338" y="303"/>
                  </a:lnTo>
                  <a:lnTo>
                    <a:pt x="338" y="330"/>
                  </a:lnTo>
                  <a:lnTo>
                    <a:pt x="338" y="347"/>
                  </a:lnTo>
                  <a:lnTo>
                    <a:pt x="338" y="355"/>
                  </a:lnTo>
                  <a:lnTo>
                    <a:pt x="338" y="359"/>
                  </a:lnTo>
                  <a:lnTo>
                    <a:pt x="338" y="395"/>
                  </a:lnTo>
                  <a:lnTo>
                    <a:pt x="338" y="411"/>
                  </a:lnTo>
                  <a:lnTo>
                    <a:pt x="338" y="412"/>
                  </a:lnTo>
                  <a:lnTo>
                    <a:pt x="338" y="441"/>
                  </a:lnTo>
                  <a:lnTo>
                    <a:pt x="338" y="466"/>
                  </a:lnTo>
                  <a:lnTo>
                    <a:pt x="338" y="480"/>
                  </a:lnTo>
                  <a:lnTo>
                    <a:pt x="338" y="501"/>
                  </a:lnTo>
                  <a:lnTo>
                    <a:pt x="338" y="520"/>
                  </a:lnTo>
                  <a:lnTo>
                    <a:pt x="338" y="572"/>
                  </a:lnTo>
                  <a:lnTo>
                    <a:pt x="338" y="574"/>
                  </a:lnTo>
                  <a:lnTo>
                    <a:pt x="338" y="629"/>
                  </a:lnTo>
                  <a:lnTo>
                    <a:pt x="338" y="637"/>
                  </a:lnTo>
                  <a:lnTo>
                    <a:pt x="338" y="639"/>
                  </a:lnTo>
                  <a:lnTo>
                    <a:pt x="338" y="720"/>
                  </a:lnTo>
                  <a:lnTo>
                    <a:pt x="338" y="731"/>
                  </a:lnTo>
                  <a:lnTo>
                    <a:pt x="338" y="733"/>
                  </a:lnTo>
                  <a:lnTo>
                    <a:pt x="338" y="737"/>
                  </a:lnTo>
                  <a:lnTo>
                    <a:pt x="338" y="739"/>
                  </a:lnTo>
                  <a:lnTo>
                    <a:pt x="334" y="739"/>
                  </a:lnTo>
                  <a:lnTo>
                    <a:pt x="336" y="739"/>
                  </a:lnTo>
                  <a:lnTo>
                    <a:pt x="338" y="739"/>
                  </a:lnTo>
                  <a:lnTo>
                    <a:pt x="336" y="739"/>
                  </a:lnTo>
                  <a:lnTo>
                    <a:pt x="332" y="739"/>
                  </a:lnTo>
                  <a:lnTo>
                    <a:pt x="328" y="737"/>
                  </a:lnTo>
                  <a:lnTo>
                    <a:pt x="324" y="735"/>
                  </a:lnTo>
                  <a:lnTo>
                    <a:pt x="322" y="735"/>
                  </a:lnTo>
                  <a:lnTo>
                    <a:pt x="320" y="733"/>
                  </a:lnTo>
                  <a:lnTo>
                    <a:pt x="317" y="731"/>
                  </a:lnTo>
                  <a:lnTo>
                    <a:pt x="315" y="733"/>
                  </a:lnTo>
                  <a:lnTo>
                    <a:pt x="307" y="727"/>
                  </a:lnTo>
                  <a:lnTo>
                    <a:pt x="303" y="724"/>
                  </a:lnTo>
                  <a:lnTo>
                    <a:pt x="299" y="722"/>
                  </a:lnTo>
                  <a:lnTo>
                    <a:pt x="295" y="716"/>
                  </a:lnTo>
                  <a:lnTo>
                    <a:pt x="294" y="714"/>
                  </a:lnTo>
                  <a:lnTo>
                    <a:pt x="292" y="712"/>
                  </a:lnTo>
                  <a:lnTo>
                    <a:pt x="290" y="710"/>
                  </a:lnTo>
                  <a:lnTo>
                    <a:pt x="288" y="708"/>
                  </a:lnTo>
                  <a:lnTo>
                    <a:pt x="286" y="708"/>
                  </a:lnTo>
                  <a:lnTo>
                    <a:pt x="282" y="704"/>
                  </a:lnTo>
                  <a:lnTo>
                    <a:pt x="278" y="699"/>
                  </a:lnTo>
                  <a:lnTo>
                    <a:pt x="271" y="689"/>
                  </a:lnTo>
                  <a:lnTo>
                    <a:pt x="265" y="678"/>
                  </a:lnTo>
                  <a:lnTo>
                    <a:pt x="261" y="662"/>
                  </a:lnTo>
                  <a:lnTo>
                    <a:pt x="259" y="662"/>
                  </a:lnTo>
                  <a:lnTo>
                    <a:pt x="259" y="660"/>
                  </a:lnTo>
                  <a:lnTo>
                    <a:pt x="257" y="656"/>
                  </a:lnTo>
                  <a:lnTo>
                    <a:pt x="257" y="654"/>
                  </a:lnTo>
                  <a:lnTo>
                    <a:pt x="255" y="653"/>
                  </a:lnTo>
                  <a:lnTo>
                    <a:pt x="253" y="651"/>
                  </a:lnTo>
                  <a:lnTo>
                    <a:pt x="251" y="649"/>
                  </a:lnTo>
                  <a:lnTo>
                    <a:pt x="247" y="647"/>
                  </a:lnTo>
                  <a:lnTo>
                    <a:pt x="246" y="645"/>
                  </a:lnTo>
                  <a:lnTo>
                    <a:pt x="247" y="647"/>
                  </a:lnTo>
                  <a:lnTo>
                    <a:pt x="244" y="643"/>
                  </a:lnTo>
                  <a:lnTo>
                    <a:pt x="242" y="643"/>
                  </a:lnTo>
                  <a:lnTo>
                    <a:pt x="238" y="641"/>
                  </a:lnTo>
                  <a:lnTo>
                    <a:pt x="234" y="639"/>
                  </a:lnTo>
                  <a:lnTo>
                    <a:pt x="230" y="637"/>
                  </a:lnTo>
                  <a:lnTo>
                    <a:pt x="228" y="635"/>
                  </a:lnTo>
                  <a:lnTo>
                    <a:pt x="224" y="635"/>
                  </a:lnTo>
                  <a:lnTo>
                    <a:pt x="223" y="633"/>
                  </a:lnTo>
                  <a:lnTo>
                    <a:pt x="219" y="633"/>
                  </a:lnTo>
                  <a:lnTo>
                    <a:pt x="215" y="631"/>
                  </a:lnTo>
                  <a:lnTo>
                    <a:pt x="209" y="631"/>
                  </a:lnTo>
                  <a:lnTo>
                    <a:pt x="201" y="631"/>
                  </a:lnTo>
                  <a:lnTo>
                    <a:pt x="198" y="631"/>
                  </a:lnTo>
                  <a:lnTo>
                    <a:pt x="194" y="633"/>
                  </a:lnTo>
                  <a:lnTo>
                    <a:pt x="186" y="633"/>
                  </a:lnTo>
                  <a:lnTo>
                    <a:pt x="184" y="633"/>
                  </a:lnTo>
                  <a:lnTo>
                    <a:pt x="182" y="633"/>
                  </a:lnTo>
                  <a:lnTo>
                    <a:pt x="176" y="633"/>
                  </a:lnTo>
                  <a:lnTo>
                    <a:pt x="169" y="633"/>
                  </a:lnTo>
                  <a:lnTo>
                    <a:pt x="157" y="633"/>
                  </a:lnTo>
                  <a:lnTo>
                    <a:pt x="150" y="631"/>
                  </a:lnTo>
                  <a:lnTo>
                    <a:pt x="146" y="631"/>
                  </a:lnTo>
                  <a:lnTo>
                    <a:pt x="146" y="629"/>
                  </a:lnTo>
                  <a:lnTo>
                    <a:pt x="150" y="631"/>
                  </a:lnTo>
                  <a:lnTo>
                    <a:pt x="148" y="629"/>
                  </a:lnTo>
                  <a:lnTo>
                    <a:pt x="146" y="629"/>
                  </a:lnTo>
                  <a:lnTo>
                    <a:pt x="146" y="628"/>
                  </a:lnTo>
                  <a:lnTo>
                    <a:pt x="146" y="626"/>
                  </a:lnTo>
                  <a:lnTo>
                    <a:pt x="146" y="624"/>
                  </a:lnTo>
                  <a:lnTo>
                    <a:pt x="146" y="622"/>
                  </a:lnTo>
                  <a:lnTo>
                    <a:pt x="146" y="601"/>
                  </a:lnTo>
                  <a:lnTo>
                    <a:pt x="146" y="580"/>
                  </a:lnTo>
                  <a:lnTo>
                    <a:pt x="146" y="574"/>
                  </a:lnTo>
                  <a:lnTo>
                    <a:pt x="146" y="547"/>
                  </a:lnTo>
                  <a:lnTo>
                    <a:pt x="146" y="545"/>
                  </a:lnTo>
                  <a:lnTo>
                    <a:pt x="146" y="543"/>
                  </a:lnTo>
                  <a:lnTo>
                    <a:pt x="138" y="543"/>
                  </a:lnTo>
                  <a:lnTo>
                    <a:pt x="136" y="543"/>
                  </a:lnTo>
                  <a:lnTo>
                    <a:pt x="136" y="541"/>
                  </a:lnTo>
                  <a:lnTo>
                    <a:pt x="136" y="530"/>
                  </a:lnTo>
                  <a:lnTo>
                    <a:pt x="146" y="530"/>
                  </a:lnTo>
                  <a:lnTo>
                    <a:pt x="146" y="528"/>
                  </a:lnTo>
                  <a:lnTo>
                    <a:pt x="146" y="518"/>
                  </a:lnTo>
                  <a:lnTo>
                    <a:pt x="121" y="518"/>
                  </a:lnTo>
                  <a:lnTo>
                    <a:pt x="121" y="493"/>
                  </a:lnTo>
                  <a:lnTo>
                    <a:pt x="107" y="493"/>
                  </a:lnTo>
                  <a:lnTo>
                    <a:pt x="107" y="491"/>
                  </a:lnTo>
                  <a:lnTo>
                    <a:pt x="107" y="464"/>
                  </a:lnTo>
                  <a:lnTo>
                    <a:pt x="148" y="464"/>
                  </a:lnTo>
                  <a:lnTo>
                    <a:pt x="148" y="455"/>
                  </a:lnTo>
                  <a:lnTo>
                    <a:pt x="148" y="443"/>
                  </a:lnTo>
                  <a:lnTo>
                    <a:pt x="148" y="437"/>
                  </a:lnTo>
                  <a:lnTo>
                    <a:pt x="148" y="434"/>
                  </a:lnTo>
                  <a:lnTo>
                    <a:pt x="148" y="418"/>
                  </a:lnTo>
                  <a:lnTo>
                    <a:pt x="148" y="407"/>
                  </a:lnTo>
                  <a:lnTo>
                    <a:pt x="148" y="395"/>
                  </a:lnTo>
                  <a:lnTo>
                    <a:pt x="148" y="391"/>
                  </a:lnTo>
                  <a:lnTo>
                    <a:pt x="144" y="384"/>
                  </a:lnTo>
                  <a:lnTo>
                    <a:pt x="150" y="378"/>
                  </a:lnTo>
                  <a:lnTo>
                    <a:pt x="153" y="374"/>
                  </a:lnTo>
                  <a:lnTo>
                    <a:pt x="155" y="370"/>
                  </a:lnTo>
                  <a:lnTo>
                    <a:pt x="153" y="370"/>
                  </a:lnTo>
                  <a:lnTo>
                    <a:pt x="151" y="372"/>
                  </a:lnTo>
                  <a:lnTo>
                    <a:pt x="150" y="370"/>
                  </a:lnTo>
                  <a:lnTo>
                    <a:pt x="144" y="370"/>
                  </a:lnTo>
                  <a:lnTo>
                    <a:pt x="142" y="368"/>
                  </a:lnTo>
                  <a:lnTo>
                    <a:pt x="144" y="366"/>
                  </a:lnTo>
                  <a:lnTo>
                    <a:pt x="142" y="364"/>
                  </a:lnTo>
                  <a:lnTo>
                    <a:pt x="138" y="364"/>
                  </a:lnTo>
                  <a:lnTo>
                    <a:pt x="136" y="366"/>
                  </a:lnTo>
                  <a:lnTo>
                    <a:pt x="132" y="366"/>
                  </a:lnTo>
                  <a:lnTo>
                    <a:pt x="123" y="361"/>
                  </a:lnTo>
                  <a:lnTo>
                    <a:pt x="115" y="355"/>
                  </a:lnTo>
                  <a:lnTo>
                    <a:pt x="32" y="355"/>
                  </a:lnTo>
                  <a:lnTo>
                    <a:pt x="29" y="355"/>
                  </a:lnTo>
                  <a:lnTo>
                    <a:pt x="13" y="355"/>
                  </a:lnTo>
                  <a:lnTo>
                    <a:pt x="9" y="355"/>
                  </a:lnTo>
                  <a:lnTo>
                    <a:pt x="0" y="355"/>
                  </a:lnTo>
                  <a:lnTo>
                    <a:pt x="0" y="347"/>
                  </a:lnTo>
                  <a:lnTo>
                    <a:pt x="4" y="345"/>
                  </a:lnTo>
                  <a:lnTo>
                    <a:pt x="13" y="345"/>
                  </a:lnTo>
                  <a:lnTo>
                    <a:pt x="13" y="301"/>
                  </a:lnTo>
                  <a:lnTo>
                    <a:pt x="15" y="301"/>
                  </a:lnTo>
                  <a:lnTo>
                    <a:pt x="15" y="303"/>
                  </a:lnTo>
                  <a:lnTo>
                    <a:pt x="15" y="305"/>
                  </a:lnTo>
                  <a:lnTo>
                    <a:pt x="17" y="305"/>
                  </a:lnTo>
                  <a:lnTo>
                    <a:pt x="19" y="305"/>
                  </a:lnTo>
                  <a:lnTo>
                    <a:pt x="21" y="307"/>
                  </a:lnTo>
                  <a:lnTo>
                    <a:pt x="25" y="307"/>
                  </a:lnTo>
                  <a:lnTo>
                    <a:pt x="27" y="309"/>
                  </a:lnTo>
                  <a:lnTo>
                    <a:pt x="27" y="311"/>
                  </a:lnTo>
                  <a:lnTo>
                    <a:pt x="29" y="311"/>
                  </a:lnTo>
                  <a:lnTo>
                    <a:pt x="29" y="307"/>
                  </a:lnTo>
                  <a:lnTo>
                    <a:pt x="30" y="305"/>
                  </a:lnTo>
                  <a:lnTo>
                    <a:pt x="30" y="303"/>
                  </a:lnTo>
                  <a:lnTo>
                    <a:pt x="29" y="303"/>
                  </a:lnTo>
                  <a:lnTo>
                    <a:pt x="27" y="301"/>
                  </a:lnTo>
                  <a:lnTo>
                    <a:pt x="27" y="299"/>
                  </a:lnTo>
                  <a:lnTo>
                    <a:pt x="29" y="299"/>
                  </a:lnTo>
                  <a:lnTo>
                    <a:pt x="30" y="301"/>
                  </a:lnTo>
                  <a:lnTo>
                    <a:pt x="32" y="299"/>
                  </a:lnTo>
                  <a:lnTo>
                    <a:pt x="32" y="297"/>
                  </a:lnTo>
                  <a:lnTo>
                    <a:pt x="32" y="295"/>
                  </a:lnTo>
                  <a:lnTo>
                    <a:pt x="32" y="293"/>
                  </a:lnTo>
                  <a:lnTo>
                    <a:pt x="34" y="293"/>
                  </a:lnTo>
                  <a:lnTo>
                    <a:pt x="36" y="293"/>
                  </a:lnTo>
                  <a:lnTo>
                    <a:pt x="36" y="291"/>
                  </a:lnTo>
                  <a:lnTo>
                    <a:pt x="36" y="290"/>
                  </a:lnTo>
                  <a:lnTo>
                    <a:pt x="36" y="288"/>
                  </a:lnTo>
                  <a:lnTo>
                    <a:pt x="38" y="288"/>
                  </a:lnTo>
                  <a:lnTo>
                    <a:pt x="44" y="286"/>
                  </a:lnTo>
                  <a:lnTo>
                    <a:pt x="46" y="286"/>
                  </a:lnTo>
                  <a:lnTo>
                    <a:pt x="48" y="286"/>
                  </a:lnTo>
                  <a:lnTo>
                    <a:pt x="48" y="282"/>
                  </a:lnTo>
                  <a:lnTo>
                    <a:pt x="46" y="280"/>
                  </a:lnTo>
                  <a:lnTo>
                    <a:pt x="42" y="278"/>
                  </a:lnTo>
                  <a:lnTo>
                    <a:pt x="40" y="276"/>
                  </a:lnTo>
                  <a:lnTo>
                    <a:pt x="38" y="274"/>
                  </a:lnTo>
                  <a:lnTo>
                    <a:pt x="38" y="270"/>
                  </a:lnTo>
                  <a:lnTo>
                    <a:pt x="38" y="268"/>
                  </a:lnTo>
                  <a:lnTo>
                    <a:pt x="36" y="267"/>
                  </a:lnTo>
                  <a:lnTo>
                    <a:pt x="36" y="265"/>
                  </a:lnTo>
                  <a:lnTo>
                    <a:pt x="36" y="263"/>
                  </a:lnTo>
                  <a:lnTo>
                    <a:pt x="36" y="259"/>
                  </a:lnTo>
                  <a:lnTo>
                    <a:pt x="36" y="257"/>
                  </a:lnTo>
                  <a:lnTo>
                    <a:pt x="34" y="255"/>
                  </a:lnTo>
                  <a:lnTo>
                    <a:pt x="32" y="253"/>
                  </a:lnTo>
                  <a:lnTo>
                    <a:pt x="32" y="251"/>
                  </a:lnTo>
                  <a:lnTo>
                    <a:pt x="30" y="247"/>
                  </a:lnTo>
                  <a:lnTo>
                    <a:pt x="30" y="245"/>
                  </a:lnTo>
                  <a:lnTo>
                    <a:pt x="29" y="243"/>
                  </a:lnTo>
                  <a:lnTo>
                    <a:pt x="29" y="240"/>
                  </a:lnTo>
                  <a:lnTo>
                    <a:pt x="29" y="238"/>
                  </a:lnTo>
                  <a:lnTo>
                    <a:pt x="27" y="236"/>
                  </a:lnTo>
                  <a:lnTo>
                    <a:pt x="25" y="232"/>
                  </a:lnTo>
                  <a:lnTo>
                    <a:pt x="23" y="230"/>
                  </a:lnTo>
                  <a:lnTo>
                    <a:pt x="19" y="228"/>
                  </a:lnTo>
                  <a:lnTo>
                    <a:pt x="17" y="226"/>
                  </a:lnTo>
                  <a:lnTo>
                    <a:pt x="17" y="224"/>
                  </a:lnTo>
                  <a:lnTo>
                    <a:pt x="15" y="222"/>
                  </a:lnTo>
                  <a:lnTo>
                    <a:pt x="15" y="220"/>
                  </a:lnTo>
                  <a:lnTo>
                    <a:pt x="13" y="219"/>
                  </a:lnTo>
                  <a:lnTo>
                    <a:pt x="13" y="199"/>
                  </a:lnTo>
                  <a:lnTo>
                    <a:pt x="13" y="194"/>
                  </a:lnTo>
                  <a:lnTo>
                    <a:pt x="67" y="194"/>
                  </a:lnTo>
                  <a:lnTo>
                    <a:pt x="67" y="192"/>
                  </a:lnTo>
                  <a:lnTo>
                    <a:pt x="67" y="138"/>
                  </a:lnTo>
                  <a:lnTo>
                    <a:pt x="67" y="111"/>
                  </a:lnTo>
                  <a:lnTo>
                    <a:pt x="67" y="84"/>
                  </a:lnTo>
                  <a:lnTo>
                    <a:pt x="69" y="28"/>
                  </a:lnTo>
                  <a:lnTo>
                    <a:pt x="71" y="28"/>
                  </a:lnTo>
                  <a:lnTo>
                    <a:pt x="96" y="30"/>
                  </a:lnTo>
                  <a:lnTo>
                    <a:pt x="96" y="13"/>
                  </a:lnTo>
                  <a:lnTo>
                    <a:pt x="151" y="13"/>
                  </a:lnTo>
                  <a:lnTo>
                    <a:pt x="151" y="30"/>
                  </a:lnTo>
                  <a:lnTo>
                    <a:pt x="176" y="30"/>
                  </a:lnTo>
                  <a:lnTo>
                    <a:pt x="215" y="30"/>
                  </a:lnTo>
                  <a:lnTo>
                    <a:pt x="226" y="30"/>
                  </a:lnTo>
                  <a:lnTo>
                    <a:pt x="230" y="30"/>
                  </a:lnTo>
                  <a:lnTo>
                    <a:pt x="284" y="30"/>
                  </a:lnTo>
                  <a:lnTo>
                    <a:pt x="324" y="30"/>
                  </a:lnTo>
                  <a:lnTo>
                    <a:pt x="324" y="13"/>
                  </a:lnTo>
                  <a:lnTo>
                    <a:pt x="324" y="0"/>
                  </a:lnTo>
                  <a:lnTo>
                    <a:pt x="340" y="0"/>
                  </a:lnTo>
                  <a:close/>
                  <a:moveTo>
                    <a:pt x="163" y="270"/>
                  </a:moveTo>
                  <a:lnTo>
                    <a:pt x="163" y="274"/>
                  </a:lnTo>
                  <a:lnTo>
                    <a:pt x="163" y="272"/>
                  </a:lnTo>
                  <a:lnTo>
                    <a:pt x="163" y="270"/>
                  </a:lnTo>
                  <a:close/>
                  <a:moveTo>
                    <a:pt x="201" y="631"/>
                  </a:moveTo>
                  <a:lnTo>
                    <a:pt x="201" y="631"/>
                  </a:lnTo>
                  <a:lnTo>
                    <a:pt x="198" y="631"/>
                  </a:lnTo>
                  <a:lnTo>
                    <a:pt x="201" y="631"/>
                  </a:lnTo>
                  <a:lnTo>
                    <a:pt x="207" y="631"/>
                  </a:lnTo>
                  <a:lnTo>
                    <a:pt x="205" y="631"/>
                  </a:lnTo>
                  <a:lnTo>
                    <a:pt x="203" y="631"/>
                  </a:lnTo>
                  <a:lnTo>
                    <a:pt x="201" y="631"/>
                  </a:lnTo>
                  <a:close/>
                  <a:moveTo>
                    <a:pt x="219" y="633"/>
                  </a:moveTo>
                  <a:lnTo>
                    <a:pt x="221" y="633"/>
                  </a:lnTo>
                  <a:lnTo>
                    <a:pt x="219" y="633"/>
                  </a:lnTo>
                  <a:lnTo>
                    <a:pt x="215" y="631"/>
                  </a:lnTo>
                  <a:lnTo>
                    <a:pt x="213" y="631"/>
                  </a:lnTo>
                  <a:lnTo>
                    <a:pt x="211" y="631"/>
                  </a:lnTo>
                  <a:lnTo>
                    <a:pt x="219" y="633"/>
                  </a:lnTo>
                  <a:close/>
                  <a:moveTo>
                    <a:pt x="151" y="631"/>
                  </a:moveTo>
                  <a:lnTo>
                    <a:pt x="151" y="631"/>
                  </a:lnTo>
                  <a:close/>
                  <a:moveTo>
                    <a:pt x="155" y="631"/>
                  </a:moveTo>
                  <a:lnTo>
                    <a:pt x="155" y="631"/>
                  </a:lnTo>
                  <a:close/>
                  <a:moveTo>
                    <a:pt x="182" y="631"/>
                  </a:moveTo>
                  <a:lnTo>
                    <a:pt x="180" y="633"/>
                  </a:lnTo>
                  <a:lnTo>
                    <a:pt x="182" y="631"/>
                  </a:lnTo>
                  <a:lnTo>
                    <a:pt x="190" y="631"/>
                  </a:lnTo>
                  <a:lnTo>
                    <a:pt x="186" y="631"/>
                  </a:lnTo>
                  <a:lnTo>
                    <a:pt x="184" y="631"/>
                  </a:lnTo>
                  <a:lnTo>
                    <a:pt x="182" y="631"/>
                  </a:lnTo>
                  <a:close/>
                  <a:moveTo>
                    <a:pt x="221" y="633"/>
                  </a:moveTo>
                  <a:lnTo>
                    <a:pt x="223" y="633"/>
                  </a:lnTo>
                  <a:lnTo>
                    <a:pt x="221" y="633"/>
                  </a:lnTo>
                  <a:close/>
                  <a:moveTo>
                    <a:pt x="265" y="664"/>
                  </a:moveTo>
                  <a:lnTo>
                    <a:pt x="271" y="674"/>
                  </a:lnTo>
                  <a:lnTo>
                    <a:pt x="272" y="681"/>
                  </a:lnTo>
                  <a:lnTo>
                    <a:pt x="272" y="679"/>
                  </a:lnTo>
                  <a:lnTo>
                    <a:pt x="271" y="676"/>
                  </a:lnTo>
                  <a:lnTo>
                    <a:pt x="271" y="674"/>
                  </a:lnTo>
                  <a:lnTo>
                    <a:pt x="269" y="672"/>
                  </a:lnTo>
                  <a:lnTo>
                    <a:pt x="265" y="664"/>
                  </a:lnTo>
                  <a:lnTo>
                    <a:pt x="263" y="662"/>
                  </a:lnTo>
                  <a:lnTo>
                    <a:pt x="263" y="660"/>
                  </a:lnTo>
                  <a:lnTo>
                    <a:pt x="265" y="664"/>
                  </a:lnTo>
                  <a:close/>
                  <a:moveTo>
                    <a:pt x="324" y="733"/>
                  </a:moveTo>
                  <a:lnTo>
                    <a:pt x="324" y="735"/>
                  </a:lnTo>
                  <a:lnTo>
                    <a:pt x="328" y="735"/>
                  </a:lnTo>
                  <a:lnTo>
                    <a:pt x="326" y="735"/>
                  </a:lnTo>
                  <a:lnTo>
                    <a:pt x="324" y="733"/>
                  </a:lnTo>
                  <a:lnTo>
                    <a:pt x="320" y="733"/>
                  </a:lnTo>
                  <a:lnTo>
                    <a:pt x="319" y="731"/>
                  </a:lnTo>
                  <a:lnTo>
                    <a:pt x="324" y="733"/>
                  </a:lnTo>
                  <a:close/>
                  <a:moveTo>
                    <a:pt x="330" y="735"/>
                  </a:moveTo>
                  <a:lnTo>
                    <a:pt x="332" y="737"/>
                  </a:lnTo>
                  <a:lnTo>
                    <a:pt x="330" y="737"/>
                  </a:lnTo>
                  <a:lnTo>
                    <a:pt x="330" y="735"/>
                  </a:lnTo>
                  <a:lnTo>
                    <a:pt x="328" y="735"/>
                  </a:lnTo>
                  <a:lnTo>
                    <a:pt x="330" y="73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81609" tIns="40781" rIns="81609" bIns="40781" anchor="t" anchorCtr="0">
              <a:noAutofit/>
            </a:bodyPr>
            <a:lstStyle/>
            <a:p>
              <a:pPr>
                <a:buClr>
                  <a:srgbClr val="000000"/>
                </a:buClr>
                <a:buSzPts val="1700"/>
              </a:pPr>
              <a:endParaRPr sz="32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12" name="Shape 1212"/>
            <p:cNvSpPr/>
            <p:nvPr/>
          </p:nvSpPr>
          <p:spPr>
            <a:xfrm>
              <a:off x="3668712" y="2127250"/>
              <a:ext cx="539750" cy="1173162"/>
            </a:xfrm>
            <a:custGeom>
              <a:avLst/>
              <a:gdLst/>
              <a:ahLst/>
              <a:cxnLst/>
              <a:rect l="0" t="0" r="0" b="0"/>
              <a:pathLst>
                <a:path w="340" h="739" extrusionOk="0">
                  <a:moveTo>
                    <a:pt x="340" y="5"/>
                  </a:moveTo>
                  <a:lnTo>
                    <a:pt x="340" y="9"/>
                  </a:lnTo>
                  <a:lnTo>
                    <a:pt x="340" y="21"/>
                  </a:lnTo>
                  <a:lnTo>
                    <a:pt x="340" y="30"/>
                  </a:lnTo>
                  <a:lnTo>
                    <a:pt x="340" y="36"/>
                  </a:lnTo>
                  <a:lnTo>
                    <a:pt x="338" y="50"/>
                  </a:lnTo>
                  <a:lnTo>
                    <a:pt x="338" y="55"/>
                  </a:lnTo>
                  <a:lnTo>
                    <a:pt x="338" y="57"/>
                  </a:lnTo>
                  <a:lnTo>
                    <a:pt x="338" y="63"/>
                  </a:lnTo>
                  <a:lnTo>
                    <a:pt x="338" y="78"/>
                  </a:lnTo>
                  <a:lnTo>
                    <a:pt x="338" y="98"/>
                  </a:lnTo>
                  <a:lnTo>
                    <a:pt x="338" y="105"/>
                  </a:lnTo>
                  <a:lnTo>
                    <a:pt x="338" y="140"/>
                  </a:lnTo>
                  <a:lnTo>
                    <a:pt x="338" y="190"/>
                  </a:lnTo>
                  <a:lnTo>
                    <a:pt x="338" y="194"/>
                  </a:lnTo>
                  <a:lnTo>
                    <a:pt x="338" y="195"/>
                  </a:lnTo>
                  <a:lnTo>
                    <a:pt x="338" y="199"/>
                  </a:lnTo>
                  <a:lnTo>
                    <a:pt x="338" y="203"/>
                  </a:lnTo>
                  <a:lnTo>
                    <a:pt x="338" y="205"/>
                  </a:lnTo>
                  <a:lnTo>
                    <a:pt x="338" y="219"/>
                  </a:lnTo>
                  <a:lnTo>
                    <a:pt x="338" y="222"/>
                  </a:lnTo>
                  <a:lnTo>
                    <a:pt x="338" y="226"/>
                  </a:lnTo>
                  <a:lnTo>
                    <a:pt x="338" y="230"/>
                  </a:lnTo>
                  <a:lnTo>
                    <a:pt x="338" y="232"/>
                  </a:lnTo>
                  <a:lnTo>
                    <a:pt x="338" y="236"/>
                  </a:lnTo>
                  <a:lnTo>
                    <a:pt x="338" y="240"/>
                  </a:lnTo>
                  <a:lnTo>
                    <a:pt x="338" y="245"/>
                  </a:lnTo>
                  <a:lnTo>
                    <a:pt x="338" y="247"/>
                  </a:lnTo>
                  <a:lnTo>
                    <a:pt x="338" y="249"/>
                  </a:lnTo>
                  <a:lnTo>
                    <a:pt x="338" y="251"/>
                  </a:lnTo>
                  <a:lnTo>
                    <a:pt x="338" y="255"/>
                  </a:lnTo>
                  <a:lnTo>
                    <a:pt x="338" y="267"/>
                  </a:lnTo>
                  <a:lnTo>
                    <a:pt x="338" y="268"/>
                  </a:lnTo>
                  <a:lnTo>
                    <a:pt x="338" y="270"/>
                  </a:lnTo>
                  <a:lnTo>
                    <a:pt x="338" y="272"/>
                  </a:lnTo>
                  <a:lnTo>
                    <a:pt x="338" y="276"/>
                  </a:lnTo>
                  <a:lnTo>
                    <a:pt x="338" y="290"/>
                  </a:lnTo>
                  <a:lnTo>
                    <a:pt x="338" y="299"/>
                  </a:lnTo>
                  <a:lnTo>
                    <a:pt x="338" y="303"/>
                  </a:lnTo>
                  <a:lnTo>
                    <a:pt x="338" y="330"/>
                  </a:lnTo>
                  <a:lnTo>
                    <a:pt x="338" y="347"/>
                  </a:lnTo>
                  <a:lnTo>
                    <a:pt x="338" y="355"/>
                  </a:lnTo>
                  <a:lnTo>
                    <a:pt x="338" y="359"/>
                  </a:lnTo>
                  <a:lnTo>
                    <a:pt x="338" y="395"/>
                  </a:lnTo>
                  <a:lnTo>
                    <a:pt x="338" y="411"/>
                  </a:lnTo>
                  <a:lnTo>
                    <a:pt x="338" y="412"/>
                  </a:lnTo>
                  <a:lnTo>
                    <a:pt x="338" y="441"/>
                  </a:lnTo>
                  <a:lnTo>
                    <a:pt x="338" y="466"/>
                  </a:lnTo>
                  <a:lnTo>
                    <a:pt x="338" y="480"/>
                  </a:lnTo>
                  <a:lnTo>
                    <a:pt x="338" y="501"/>
                  </a:lnTo>
                  <a:lnTo>
                    <a:pt x="338" y="520"/>
                  </a:lnTo>
                  <a:lnTo>
                    <a:pt x="338" y="572"/>
                  </a:lnTo>
                  <a:lnTo>
                    <a:pt x="338" y="574"/>
                  </a:lnTo>
                  <a:lnTo>
                    <a:pt x="338" y="629"/>
                  </a:lnTo>
                  <a:lnTo>
                    <a:pt x="338" y="637"/>
                  </a:lnTo>
                  <a:lnTo>
                    <a:pt x="338" y="639"/>
                  </a:lnTo>
                  <a:lnTo>
                    <a:pt x="338" y="720"/>
                  </a:lnTo>
                  <a:lnTo>
                    <a:pt x="338" y="731"/>
                  </a:lnTo>
                  <a:lnTo>
                    <a:pt x="338" y="733"/>
                  </a:lnTo>
                  <a:lnTo>
                    <a:pt x="338" y="737"/>
                  </a:lnTo>
                  <a:lnTo>
                    <a:pt x="338" y="739"/>
                  </a:lnTo>
                  <a:lnTo>
                    <a:pt x="334" y="739"/>
                  </a:lnTo>
                  <a:lnTo>
                    <a:pt x="336" y="739"/>
                  </a:lnTo>
                  <a:lnTo>
                    <a:pt x="338" y="739"/>
                  </a:lnTo>
                  <a:lnTo>
                    <a:pt x="336" y="739"/>
                  </a:lnTo>
                  <a:lnTo>
                    <a:pt x="332" y="739"/>
                  </a:lnTo>
                  <a:lnTo>
                    <a:pt x="328" y="737"/>
                  </a:lnTo>
                  <a:lnTo>
                    <a:pt x="324" y="735"/>
                  </a:lnTo>
                  <a:lnTo>
                    <a:pt x="322" y="735"/>
                  </a:lnTo>
                  <a:lnTo>
                    <a:pt x="320" y="733"/>
                  </a:lnTo>
                  <a:lnTo>
                    <a:pt x="317" y="731"/>
                  </a:lnTo>
                  <a:lnTo>
                    <a:pt x="315" y="733"/>
                  </a:lnTo>
                  <a:lnTo>
                    <a:pt x="307" y="727"/>
                  </a:lnTo>
                  <a:lnTo>
                    <a:pt x="303" y="724"/>
                  </a:lnTo>
                  <a:lnTo>
                    <a:pt x="299" y="722"/>
                  </a:lnTo>
                  <a:lnTo>
                    <a:pt x="295" y="716"/>
                  </a:lnTo>
                  <a:lnTo>
                    <a:pt x="294" y="714"/>
                  </a:lnTo>
                  <a:lnTo>
                    <a:pt x="292" y="712"/>
                  </a:lnTo>
                  <a:lnTo>
                    <a:pt x="290" y="710"/>
                  </a:lnTo>
                  <a:lnTo>
                    <a:pt x="288" y="708"/>
                  </a:lnTo>
                  <a:lnTo>
                    <a:pt x="286" y="708"/>
                  </a:lnTo>
                  <a:lnTo>
                    <a:pt x="282" y="704"/>
                  </a:lnTo>
                  <a:lnTo>
                    <a:pt x="278" y="699"/>
                  </a:lnTo>
                  <a:lnTo>
                    <a:pt x="271" y="689"/>
                  </a:lnTo>
                  <a:lnTo>
                    <a:pt x="265" y="678"/>
                  </a:lnTo>
                  <a:lnTo>
                    <a:pt x="261" y="662"/>
                  </a:lnTo>
                  <a:lnTo>
                    <a:pt x="259" y="662"/>
                  </a:lnTo>
                  <a:lnTo>
                    <a:pt x="259" y="660"/>
                  </a:lnTo>
                  <a:lnTo>
                    <a:pt x="257" y="656"/>
                  </a:lnTo>
                  <a:lnTo>
                    <a:pt x="257" y="654"/>
                  </a:lnTo>
                  <a:lnTo>
                    <a:pt x="255" y="653"/>
                  </a:lnTo>
                  <a:lnTo>
                    <a:pt x="253" y="651"/>
                  </a:lnTo>
                  <a:lnTo>
                    <a:pt x="251" y="649"/>
                  </a:lnTo>
                  <a:lnTo>
                    <a:pt x="247" y="647"/>
                  </a:lnTo>
                  <a:lnTo>
                    <a:pt x="246" y="645"/>
                  </a:lnTo>
                  <a:lnTo>
                    <a:pt x="247" y="647"/>
                  </a:lnTo>
                  <a:lnTo>
                    <a:pt x="244" y="643"/>
                  </a:lnTo>
                  <a:lnTo>
                    <a:pt x="242" y="643"/>
                  </a:lnTo>
                  <a:lnTo>
                    <a:pt x="238" y="641"/>
                  </a:lnTo>
                  <a:lnTo>
                    <a:pt x="234" y="639"/>
                  </a:lnTo>
                  <a:lnTo>
                    <a:pt x="230" y="637"/>
                  </a:lnTo>
                  <a:lnTo>
                    <a:pt x="228" y="635"/>
                  </a:lnTo>
                  <a:lnTo>
                    <a:pt x="224" y="635"/>
                  </a:lnTo>
                  <a:lnTo>
                    <a:pt x="223" y="633"/>
                  </a:lnTo>
                  <a:lnTo>
                    <a:pt x="219" y="633"/>
                  </a:lnTo>
                  <a:lnTo>
                    <a:pt x="215" y="631"/>
                  </a:lnTo>
                  <a:lnTo>
                    <a:pt x="209" y="631"/>
                  </a:lnTo>
                  <a:lnTo>
                    <a:pt x="201" y="631"/>
                  </a:lnTo>
                  <a:lnTo>
                    <a:pt x="198" y="631"/>
                  </a:lnTo>
                  <a:lnTo>
                    <a:pt x="194" y="633"/>
                  </a:lnTo>
                  <a:lnTo>
                    <a:pt x="186" y="633"/>
                  </a:lnTo>
                  <a:lnTo>
                    <a:pt x="184" y="633"/>
                  </a:lnTo>
                  <a:lnTo>
                    <a:pt x="182" y="633"/>
                  </a:lnTo>
                  <a:lnTo>
                    <a:pt x="176" y="633"/>
                  </a:lnTo>
                  <a:lnTo>
                    <a:pt x="169" y="633"/>
                  </a:lnTo>
                  <a:lnTo>
                    <a:pt x="157" y="633"/>
                  </a:lnTo>
                  <a:lnTo>
                    <a:pt x="150" y="631"/>
                  </a:lnTo>
                  <a:lnTo>
                    <a:pt x="146" y="631"/>
                  </a:lnTo>
                  <a:lnTo>
                    <a:pt x="146" y="629"/>
                  </a:lnTo>
                  <a:lnTo>
                    <a:pt x="150" y="631"/>
                  </a:lnTo>
                  <a:lnTo>
                    <a:pt x="148" y="629"/>
                  </a:lnTo>
                  <a:lnTo>
                    <a:pt x="146" y="629"/>
                  </a:lnTo>
                  <a:lnTo>
                    <a:pt x="146" y="628"/>
                  </a:lnTo>
                  <a:lnTo>
                    <a:pt x="146" y="626"/>
                  </a:lnTo>
                  <a:lnTo>
                    <a:pt x="146" y="624"/>
                  </a:lnTo>
                  <a:lnTo>
                    <a:pt x="146" y="622"/>
                  </a:lnTo>
                  <a:lnTo>
                    <a:pt x="146" y="601"/>
                  </a:lnTo>
                  <a:lnTo>
                    <a:pt x="146" y="580"/>
                  </a:lnTo>
                  <a:lnTo>
                    <a:pt x="146" y="574"/>
                  </a:lnTo>
                  <a:lnTo>
                    <a:pt x="146" y="547"/>
                  </a:lnTo>
                  <a:lnTo>
                    <a:pt x="146" y="545"/>
                  </a:lnTo>
                  <a:lnTo>
                    <a:pt x="146" y="543"/>
                  </a:lnTo>
                  <a:lnTo>
                    <a:pt x="138" y="543"/>
                  </a:lnTo>
                  <a:lnTo>
                    <a:pt x="136" y="543"/>
                  </a:lnTo>
                  <a:lnTo>
                    <a:pt x="136" y="541"/>
                  </a:lnTo>
                  <a:lnTo>
                    <a:pt x="136" y="530"/>
                  </a:lnTo>
                  <a:lnTo>
                    <a:pt x="146" y="530"/>
                  </a:lnTo>
                  <a:lnTo>
                    <a:pt x="146" y="528"/>
                  </a:lnTo>
                  <a:lnTo>
                    <a:pt x="146" y="518"/>
                  </a:lnTo>
                  <a:lnTo>
                    <a:pt x="121" y="518"/>
                  </a:lnTo>
                  <a:lnTo>
                    <a:pt x="121" y="493"/>
                  </a:lnTo>
                  <a:lnTo>
                    <a:pt x="107" y="493"/>
                  </a:lnTo>
                  <a:lnTo>
                    <a:pt x="107" y="491"/>
                  </a:lnTo>
                  <a:lnTo>
                    <a:pt x="107" y="464"/>
                  </a:lnTo>
                  <a:lnTo>
                    <a:pt x="148" y="464"/>
                  </a:lnTo>
                  <a:lnTo>
                    <a:pt x="148" y="455"/>
                  </a:lnTo>
                  <a:lnTo>
                    <a:pt x="148" y="443"/>
                  </a:lnTo>
                  <a:lnTo>
                    <a:pt x="148" y="437"/>
                  </a:lnTo>
                  <a:lnTo>
                    <a:pt x="148" y="434"/>
                  </a:lnTo>
                  <a:lnTo>
                    <a:pt x="148" y="418"/>
                  </a:lnTo>
                  <a:lnTo>
                    <a:pt x="148" y="407"/>
                  </a:lnTo>
                  <a:lnTo>
                    <a:pt x="148" y="395"/>
                  </a:lnTo>
                  <a:lnTo>
                    <a:pt x="148" y="391"/>
                  </a:lnTo>
                  <a:lnTo>
                    <a:pt x="144" y="384"/>
                  </a:lnTo>
                  <a:lnTo>
                    <a:pt x="150" y="378"/>
                  </a:lnTo>
                  <a:lnTo>
                    <a:pt x="153" y="374"/>
                  </a:lnTo>
                  <a:lnTo>
                    <a:pt x="155" y="370"/>
                  </a:lnTo>
                  <a:lnTo>
                    <a:pt x="153" y="370"/>
                  </a:lnTo>
                  <a:lnTo>
                    <a:pt x="151" y="372"/>
                  </a:lnTo>
                  <a:lnTo>
                    <a:pt x="150" y="370"/>
                  </a:lnTo>
                  <a:lnTo>
                    <a:pt x="144" y="370"/>
                  </a:lnTo>
                  <a:lnTo>
                    <a:pt x="142" y="368"/>
                  </a:lnTo>
                  <a:lnTo>
                    <a:pt x="144" y="366"/>
                  </a:lnTo>
                  <a:lnTo>
                    <a:pt x="142" y="364"/>
                  </a:lnTo>
                  <a:lnTo>
                    <a:pt x="138" y="364"/>
                  </a:lnTo>
                  <a:lnTo>
                    <a:pt x="136" y="366"/>
                  </a:lnTo>
                  <a:lnTo>
                    <a:pt x="132" y="366"/>
                  </a:lnTo>
                  <a:lnTo>
                    <a:pt x="123" y="361"/>
                  </a:lnTo>
                  <a:lnTo>
                    <a:pt x="115" y="355"/>
                  </a:lnTo>
                  <a:lnTo>
                    <a:pt x="32" y="355"/>
                  </a:lnTo>
                  <a:lnTo>
                    <a:pt x="29" y="355"/>
                  </a:lnTo>
                  <a:lnTo>
                    <a:pt x="13" y="355"/>
                  </a:lnTo>
                  <a:lnTo>
                    <a:pt x="9" y="355"/>
                  </a:lnTo>
                  <a:lnTo>
                    <a:pt x="0" y="355"/>
                  </a:lnTo>
                  <a:lnTo>
                    <a:pt x="0" y="347"/>
                  </a:lnTo>
                  <a:lnTo>
                    <a:pt x="4" y="345"/>
                  </a:lnTo>
                  <a:lnTo>
                    <a:pt x="13" y="345"/>
                  </a:lnTo>
                  <a:lnTo>
                    <a:pt x="13" y="301"/>
                  </a:lnTo>
                  <a:lnTo>
                    <a:pt x="15" y="301"/>
                  </a:lnTo>
                  <a:lnTo>
                    <a:pt x="15" y="303"/>
                  </a:lnTo>
                  <a:lnTo>
                    <a:pt x="15" y="305"/>
                  </a:lnTo>
                  <a:lnTo>
                    <a:pt x="17" y="305"/>
                  </a:lnTo>
                  <a:lnTo>
                    <a:pt x="19" y="305"/>
                  </a:lnTo>
                  <a:lnTo>
                    <a:pt x="21" y="307"/>
                  </a:lnTo>
                  <a:lnTo>
                    <a:pt x="25" y="307"/>
                  </a:lnTo>
                  <a:lnTo>
                    <a:pt x="27" y="309"/>
                  </a:lnTo>
                  <a:lnTo>
                    <a:pt x="27" y="311"/>
                  </a:lnTo>
                  <a:lnTo>
                    <a:pt x="29" y="311"/>
                  </a:lnTo>
                  <a:lnTo>
                    <a:pt x="29" y="307"/>
                  </a:lnTo>
                  <a:lnTo>
                    <a:pt x="30" y="305"/>
                  </a:lnTo>
                  <a:lnTo>
                    <a:pt x="30" y="303"/>
                  </a:lnTo>
                  <a:lnTo>
                    <a:pt x="29" y="303"/>
                  </a:lnTo>
                  <a:lnTo>
                    <a:pt x="27" y="301"/>
                  </a:lnTo>
                  <a:lnTo>
                    <a:pt x="27" y="299"/>
                  </a:lnTo>
                  <a:lnTo>
                    <a:pt x="29" y="299"/>
                  </a:lnTo>
                  <a:lnTo>
                    <a:pt x="30" y="301"/>
                  </a:lnTo>
                  <a:lnTo>
                    <a:pt x="32" y="299"/>
                  </a:lnTo>
                  <a:lnTo>
                    <a:pt x="32" y="297"/>
                  </a:lnTo>
                  <a:lnTo>
                    <a:pt x="32" y="295"/>
                  </a:lnTo>
                  <a:lnTo>
                    <a:pt x="32" y="293"/>
                  </a:lnTo>
                  <a:lnTo>
                    <a:pt x="34" y="293"/>
                  </a:lnTo>
                  <a:lnTo>
                    <a:pt x="36" y="293"/>
                  </a:lnTo>
                  <a:lnTo>
                    <a:pt x="36" y="291"/>
                  </a:lnTo>
                  <a:lnTo>
                    <a:pt x="36" y="290"/>
                  </a:lnTo>
                  <a:lnTo>
                    <a:pt x="36" y="288"/>
                  </a:lnTo>
                  <a:lnTo>
                    <a:pt x="38" y="288"/>
                  </a:lnTo>
                  <a:lnTo>
                    <a:pt x="44" y="286"/>
                  </a:lnTo>
                  <a:lnTo>
                    <a:pt x="46" y="286"/>
                  </a:lnTo>
                  <a:lnTo>
                    <a:pt x="48" y="286"/>
                  </a:lnTo>
                  <a:lnTo>
                    <a:pt x="48" y="282"/>
                  </a:lnTo>
                  <a:lnTo>
                    <a:pt x="46" y="280"/>
                  </a:lnTo>
                  <a:lnTo>
                    <a:pt x="42" y="278"/>
                  </a:lnTo>
                  <a:lnTo>
                    <a:pt x="40" y="276"/>
                  </a:lnTo>
                  <a:lnTo>
                    <a:pt x="38" y="274"/>
                  </a:lnTo>
                  <a:lnTo>
                    <a:pt x="38" y="270"/>
                  </a:lnTo>
                  <a:lnTo>
                    <a:pt x="38" y="268"/>
                  </a:lnTo>
                  <a:lnTo>
                    <a:pt x="36" y="267"/>
                  </a:lnTo>
                  <a:lnTo>
                    <a:pt x="36" y="265"/>
                  </a:lnTo>
                  <a:lnTo>
                    <a:pt x="36" y="263"/>
                  </a:lnTo>
                  <a:lnTo>
                    <a:pt x="36" y="259"/>
                  </a:lnTo>
                  <a:lnTo>
                    <a:pt x="36" y="257"/>
                  </a:lnTo>
                  <a:lnTo>
                    <a:pt x="34" y="255"/>
                  </a:lnTo>
                  <a:lnTo>
                    <a:pt x="32" y="253"/>
                  </a:lnTo>
                  <a:lnTo>
                    <a:pt x="32" y="251"/>
                  </a:lnTo>
                  <a:lnTo>
                    <a:pt x="30" y="247"/>
                  </a:lnTo>
                  <a:lnTo>
                    <a:pt x="30" y="245"/>
                  </a:lnTo>
                  <a:lnTo>
                    <a:pt x="29" y="243"/>
                  </a:lnTo>
                  <a:lnTo>
                    <a:pt x="29" y="240"/>
                  </a:lnTo>
                  <a:lnTo>
                    <a:pt x="29" y="238"/>
                  </a:lnTo>
                  <a:lnTo>
                    <a:pt x="27" y="236"/>
                  </a:lnTo>
                  <a:lnTo>
                    <a:pt x="25" y="232"/>
                  </a:lnTo>
                  <a:lnTo>
                    <a:pt x="23" y="230"/>
                  </a:lnTo>
                  <a:lnTo>
                    <a:pt x="19" y="228"/>
                  </a:lnTo>
                  <a:lnTo>
                    <a:pt x="17" y="226"/>
                  </a:lnTo>
                  <a:lnTo>
                    <a:pt x="17" y="224"/>
                  </a:lnTo>
                  <a:lnTo>
                    <a:pt x="15" y="222"/>
                  </a:lnTo>
                  <a:lnTo>
                    <a:pt x="15" y="220"/>
                  </a:lnTo>
                  <a:lnTo>
                    <a:pt x="13" y="219"/>
                  </a:lnTo>
                  <a:lnTo>
                    <a:pt x="13" y="199"/>
                  </a:lnTo>
                  <a:lnTo>
                    <a:pt x="13" y="194"/>
                  </a:lnTo>
                  <a:lnTo>
                    <a:pt x="67" y="194"/>
                  </a:lnTo>
                  <a:lnTo>
                    <a:pt x="67" y="192"/>
                  </a:lnTo>
                  <a:lnTo>
                    <a:pt x="67" y="138"/>
                  </a:lnTo>
                  <a:lnTo>
                    <a:pt x="67" y="111"/>
                  </a:lnTo>
                  <a:lnTo>
                    <a:pt x="67" y="84"/>
                  </a:lnTo>
                  <a:lnTo>
                    <a:pt x="69" y="28"/>
                  </a:lnTo>
                  <a:lnTo>
                    <a:pt x="71" y="28"/>
                  </a:lnTo>
                  <a:lnTo>
                    <a:pt x="96" y="30"/>
                  </a:lnTo>
                  <a:lnTo>
                    <a:pt x="96" y="13"/>
                  </a:lnTo>
                  <a:lnTo>
                    <a:pt x="151" y="13"/>
                  </a:lnTo>
                  <a:lnTo>
                    <a:pt x="151" y="30"/>
                  </a:lnTo>
                  <a:lnTo>
                    <a:pt x="176" y="30"/>
                  </a:lnTo>
                  <a:lnTo>
                    <a:pt x="215" y="30"/>
                  </a:lnTo>
                  <a:lnTo>
                    <a:pt x="226" y="30"/>
                  </a:lnTo>
                  <a:lnTo>
                    <a:pt x="230" y="30"/>
                  </a:lnTo>
                  <a:lnTo>
                    <a:pt x="284" y="30"/>
                  </a:lnTo>
                  <a:lnTo>
                    <a:pt x="324" y="30"/>
                  </a:lnTo>
                  <a:lnTo>
                    <a:pt x="324" y="13"/>
                  </a:lnTo>
                  <a:lnTo>
                    <a:pt x="324" y="0"/>
                  </a:lnTo>
                  <a:lnTo>
                    <a:pt x="340" y="0"/>
                  </a:lnTo>
                  <a:lnTo>
                    <a:pt x="340" y="5"/>
                  </a:lnTo>
                  <a:moveTo>
                    <a:pt x="163" y="272"/>
                  </a:moveTo>
                  <a:lnTo>
                    <a:pt x="163" y="274"/>
                  </a:lnTo>
                  <a:lnTo>
                    <a:pt x="163" y="272"/>
                  </a:lnTo>
                  <a:lnTo>
                    <a:pt x="163" y="270"/>
                  </a:lnTo>
                  <a:lnTo>
                    <a:pt x="163" y="272"/>
                  </a:lnTo>
                  <a:moveTo>
                    <a:pt x="201" y="631"/>
                  </a:moveTo>
                  <a:lnTo>
                    <a:pt x="201" y="631"/>
                  </a:lnTo>
                  <a:lnTo>
                    <a:pt x="198" y="631"/>
                  </a:lnTo>
                  <a:lnTo>
                    <a:pt x="201" y="631"/>
                  </a:lnTo>
                  <a:lnTo>
                    <a:pt x="207" y="631"/>
                  </a:lnTo>
                  <a:lnTo>
                    <a:pt x="205" y="631"/>
                  </a:lnTo>
                  <a:lnTo>
                    <a:pt x="203" y="631"/>
                  </a:lnTo>
                  <a:lnTo>
                    <a:pt x="201" y="631"/>
                  </a:lnTo>
                  <a:moveTo>
                    <a:pt x="221" y="633"/>
                  </a:moveTo>
                  <a:lnTo>
                    <a:pt x="221" y="633"/>
                  </a:lnTo>
                  <a:lnTo>
                    <a:pt x="219" y="633"/>
                  </a:lnTo>
                  <a:lnTo>
                    <a:pt x="215" y="631"/>
                  </a:lnTo>
                  <a:lnTo>
                    <a:pt x="213" y="631"/>
                  </a:lnTo>
                  <a:lnTo>
                    <a:pt x="211" y="631"/>
                  </a:lnTo>
                  <a:lnTo>
                    <a:pt x="219" y="633"/>
                  </a:lnTo>
                  <a:lnTo>
                    <a:pt x="221" y="633"/>
                  </a:lnTo>
                  <a:moveTo>
                    <a:pt x="151" y="631"/>
                  </a:moveTo>
                  <a:lnTo>
                    <a:pt x="151" y="631"/>
                  </a:lnTo>
                  <a:moveTo>
                    <a:pt x="155" y="631"/>
                  </a:moveTo>
                  <a:lnTo>
                    <a:pt x="155" y="631"/>
                  </a:lnTo>
                  <a:moveTo>
                    <a:pt x="182" y="633"/>
                  </a:moveTo>
                  <a:lnTo>
                    <a:pt x="180" y="633"/>
                  </a:lnTo>
                  <a:lnTo>
                    <a:pt x="182" y="631"/>
                  </a:lnTo>
                  <a:lnTo>
                    <a:pt x="190" y="631"/>
                  </a:lnTo>
                  <a:lnTo>
                    <a:pt x="186" y="631"/>
                  </a:lnTo>
                  <a:lnTo>
                    <a:pt x="184" y="631"/>
                  </a:lnTo>
                  <a:lnTo>
                    <a:pt x="182" y="631"/>
                  </a:lnTo>
                  <a:lnTo>
                    <a:pt x="182" y="633"/>
                  </a:lnTo>
                  <a:moveTo>
                    <a:pt x="221" y="633"/>
                  </a:moveTo>
                  <a:lnTo>
                    <a:pt x="223" y="633"/>
                  </a:lnTo>
                  <a:lnTo>
                    <a:pt x="221" y="633"/>
                  </a:lnTo>
                  <a:moveTo>
                    <a:pt x="267" y="670"/>
                  </a:moveTo>
                  <a:lnTo>
                    <a:pt x="271" y="674"/>
                  </a:lnTo>
                  <a:lnTo>
                    <a:pt x="272" y="681"/>
                  </a:lnTo>
                  <a:lnTo>
                    <a:pt x="272" y="679"/>
                  </a:lnTo>
                  <a:lnTo>
                    <a:pt x="271" y="676"/>
                  </a:lnTo>
                  <a:lnTo>
                    <a:pt x="271" y="674"/>
                  </a:lnTo>
                  <a:lnTo>
                    <a:pt x="269" y="672"/>
                  </a:lnTo>
                  <a:lnTo>
                    <a:pt x="265" y="664"/>
                  </a:lnTo>
                  <a:lnTo>
                    <a:pt x="263" y="662"/>
                  </a:lnTo>
                  <a:lnTo>
                    <a:pt x="263" y="660"/>
                  </a:lnTo>
                  <a:lnTo>
                    <a:pt x="265" y="664"/>
                  </a:lnTo>
                  <a:lnTo>
                    <a:pt x="267" y="670"/>
                  </a:lnTo>
                  <a:moveTo>
                    <a:pt x="324" y="733"/>
                  </a:moveTo>
                  <a:lnTo>
                    <a:pt x="324" y="735"/>
                  </a:lnTo>
                  <a:lnTo>
                    <a:pt x="328" y="735"/>
                  </a:lnTo>
                  <a:lnTo>
                    <a:pt x="326" y="735"/>
                  </a:lnTo>
                  <a:lnTo>
                    <a:pt x="324" y="733"/>
                  </a:lnTo>
                  <a:lnTo>
                    <a:pt x="320" y="733"/>
                  </a:lnTo>
                  <a:lnTo>
                    <a:pt x="319" y="731"/>
                  </a:lnTo>
                  <a:lnTo>
                    <a:pt x="324" y="733"/>
                  </a:lnTo>
                  <a:moveTo>
                    <a:pt x="330" y="737"/>
                  </a:moveTo>
                  <a:lnTo>
                    <a:pt x="332" y="737"/>
                  </a:lnTo>
                  <a:lnTo>
                    <a:pt x="330" y="737"/>
                  </a:lnTo>
                  <a:lnTo>
                    <a:pt x="330" y="735"/>
                  </a:lnTo>
                  <a:lnTo>
                    <a:pt x="328" y="735"/>
                  </a:lnTo>
                  <a:lnTo>
                    <a:pt x="330" y="735"/>
                  </a:lnTo>
                  <a:lnTo>
                    <a:pt x="330" y="737"/>
                  </a:lnTo>
                </a:path>
              </a:pathLst>
            </a:custGeom>
            <a:noFill/>
            <a:ln w="9525" cap="sq" cmpd="sng">
              <a:solidFill>
                <a:srgbClr val="000000"/>
              </a:solidFill>
              <a:prstDash val="solid"/>
              <a:miter lim="8000"/>
              <a:headEnd type="none" w="sm" len="sm"/>
              <a:tailEnd type="none" w="sm" len="sm"/>
            </a:ln>
          </p:spPr>
          <p:txBody>
            <a:bodyPr spcFirstLastPara="1" wrap="square" lIns="81609" tIns="40781" rIns="81609" bIns="40781" anchor="t" anchorCtr="0">
              <a:noAutofit/>
            </a:bodyPr>
            <a:lstStyle/>
            <a:p>
              <a:pPr>
                <a:buClr>
                  <a:srgbClr val="000000"/>
                </a:buClr>
                <a:buSzPts val="1700"/>
              </a:pPr>
              <a:endParaRPr sz="32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13" name="Shape 1213"/>
            <p:cNvSpPr/>
            <p:nvPr/>
          </p:nvSpPr>
          <p:spPr>
            <a:xfrm>
              <a:off x="287337" y="5257800"/>
              <a:ext cx="990600" cy="825500"/>
            </a:xfrm>
            <a:custGeom>
              <a:avLst/>
              <a:gdLst/>
              <a:ahLst/>
              <a:cxnLst/>
              <a:rect l="0" t="0" r="0" b="0"/>
              <a:pathLst>
                <a:path w="624" h="520" extrusionOk="0">
                  <a:moveTo>
                    <a:pt x="58" y="0"/>
                  </a:moveTo>
                  <a:lnTo>
                    <a:pt x="67" y="0"/>
                  </a:lnTo>
                  <a:lnTo>
                    <a:pt x="69" y="0"/>
                  </a:lnTo>
                  <a:lnTo>
                    <a:pt x="77" y="0"/>
                  </a:lnTo>
                  <a:lnTo>
                    <a:pt x="92" y="0"/>
                  </a:lnTo>
                  <a:lnTo>
                    <a:pt x="100" y="0"/>
                  </a:lnTo>
                  <a:lnTo>
                    <a:pt x="104" y="0"/>
                  </a:lnTo>
                  <a:lnTo>
                    <a:pt x="113" y="0"/>
                  </a:lnTo>
                  <a:lnTo>
                    <a:pt x="137" y="0"/>
                  </a:lnTo>
                  <a:lnTo>
                    <a:pt x="146" y="0"/>
                  </a:lnTo>
                  <a:lnTo>
                    <a:pt x="156" y="0"/>
                  </a:lnTo>
                  <a:lnTo>
                    <a:pt x="161" y="0"/>
                  </a:lnTo>
                  <a:lnTo>
                    <a:pt x="173" y="0"/>
                  </a:lnTo>
                  <a:lnTo>
                    <a:pt x="175" y="0"/>
                  </a:lnTo>
                  <a:lnTo>
                    <a:pt x="179" y="0"/>
                  </a:lnTo>
                  <a:lnTo>
                    <a:pt x="185" y="0"/>
                  </a:lnTo>
                  <a:lnTo>
                    <a:pt x="215" y="2"/>
                  </a:lnTo>
                  <a:lnTo>
                    <a:pt x="252" y="2"/>
                  </a:lnTo>
                  <a:lnTo>
                    <a:pt x="271" y="2"/>
                  </a:lnTo>
                  <a:lnTo>
                    <a:pt x="315" y="2"/>
                  </a:lnTo>
                  <a:lnTo>
                    <a:pt x="329" y="2"/>
                  </a:lnTo>
                  <a:lnTo>
                    <a:pt x="378" y="2"/>
                  </a:lnTo>
                  <a:lnTo>
                    <a:pt x="378" y="29"/>
                  </a:lnTo>
                  <a:lnTo>
                    <a:pt x="411" y="31"/>
                  </a:lnTo>
                  <a:lnTo>
                    <a:pt x="436" y="31"/>
                  </a:lnTo>
                  <a:lnTo>
                    <a:pt x="453" y="31"/>
                  </a:lnTo>
                  <a:lnTo>
                    <a:pt x="463" y="31"/>
                  </a:lnTo>
                  <a:lnTo>
                    <a:pt x="473" y="31"/>
                  </a:lnTo>
                  <a:lnTo>
                    <a:pt x="480" y="31"/>
                  </a:lnTo>
                  <a:lnTo>
                    <a:pt x="484" y="31"/>
                  </a:lnTo>
                  <a:lnTo>
                    <a:pt x="490" y="31"/>
                  </a:lnTo>
                  <a:lnTo>
                    <a:pt x="490" y="38"/>
                  </a:lnTo>
                  <a:lnTo>
                    <a:pt x="490" y="86"/>
                  </a:lnTo>
                  <a:lnTo>
                    <a:pt x="509" y="86"/>
                  </a:lnTo>
                  <a:lnTo>
                    <a:pt x="513" y="86"/>
                  </a:lnTo>
                  <a:lnTo>
                    <a:pt x="546" y="86"/>
                  </a:lnTo>
                  <a:lnTo>
                    <a:pt x="546" y="94"/>
                  </a:lnTo>
                  <a:lnTo>
                    <a:pt x="546" y="119"/>
                  </a:lnTo>
                  <a:lnTo>
                    <a:pt x="546" y="127"/>
                  </a:lnTo>
                  <a:lnTo>
                    <a:pt x="546" y="140"/>
                  </a:lnTo>
                  <a:lnTo>
                    <a:pt x="578" y="140"/>
                  </a:lnTo>
                  <a:lnTo>
                    <a:pt x="594" y="142"/>
                  </a:lnTo>
                  <a:lnTo>
                    <a:pt x="597" y="142"/>
                  </a:lnTo>
                  <a:lnTo>
                    <a:pt x="624" y="142"/>
                  </a:lnTo>
                  <a:lnTo>
                    <a:pt x="624" y="157"/>
                  </a:lnTo>
                  <a:lnTo>
                    <a:pt x="624" y="159"/>
                  </a:lnTo>
                  <a:lnTo>
                    <a:pt x="624" y="169"/>
                  </a:lnTo>
                  <a:lnTo>
                    <a:pt x="624" y="196"/>
                  </a:lnTo>
                  <a:lnTo>
                    <a:pt x="624" y="250"/>
                  </a:lnTo>
                  <a:lnTo>
                    <a:pt x="624" y="276"/>
                  </a:lnTo>
                  <a:lnTo>
                    <a:pt x="607" y="276"/>
                  </a:lnTo>
                  <a:lnTo>
                    <a:pt x="597" y="276"/>
                  </a:lnTo>
                  <a:lnTo>
                    <a:pt x="570" y="276"/>
                  </a:lnTo>
                  <a:lnTo>
                    <a:pt x="570" y="303"/>
                  </a:lnTo>
                  <a:lnTo>
                    <a:pt x="570" y="359"/>
                  </a:lnTo>
                  <a:lnTo>
                    <a:pt x="553" y="359"/>
                  </a:lnTo>
                  <a:lnTo>
                    <a:pt x="544" y="359"/>
                  </a:lnTo>
                  <a:lnTo>
                    <a:pt x="517" y="359"/>
                  </a:lnTo>
                  <a:lnTo>
                    <a:pt x="517" y="382"/>
                  </a:lnTo>
                  <a:lnTo>
                    <a:pt x="517" y="411"/>
                  </a:lnTo>
                  <a:lnTo>
                    <a:pt x="517" y="440"/>
                  </a:lnTo>
                  <a:lnTo>
                    <a:pt x="488" y="440"/>
                  </a:lnTo>
                  <a:lnTo>
                    <a:pt x="461" y="440"/>
                  </a:lnTo>
                  <a:lnTo>
                    <a:pt x="461" y="467"/>
                  </a:lnTo>
                  <a:lnTo>
                    <a:pt x="461" y="499"/>
                  </a:lnTo>
                  <a:lnTo>
                    <a:pt x="461" y="503"/>
                  </a:lnTo>
                  <a:lnTo>
                    <a:pt x="461" y="520"/>
                  </a:lnTo>
                  <a:lnTo>
                    <a:pt x="448" y="520"/>
                  </a:lnTo>
                  <a:lnTo>
                    <a:pt x="432" y="520"/>
                  </a:lnTo>
                  <a:lnTo>
                    <a:pt x="428" y="520"/>
                  </a:lnTo>
                  <a:lnTo>
                    <a:pt x="405" y="520"/>
                  </a:lnTo>
                  <a:lnTo>
                    <a:pt x="402" y="520"/>
                  </a:lnTo>
                  <a:lnTo>
                    <a:pt x="392" y="520"/>
                  </a:lnTo>
                  <a:lnTo>
                    <a:pt x="378" y="520"/>
                  </a:lnTo>
                  <a:lnTo>
                    <a:pt x="377" y="520"/>
                  </a:lnTo>
                  <a:lnTo>
                    <a:pt x="373" y="520"/>
                  </a:lnTo>
                  <a:lnTo>
                    <a:pt x="367" y="520"/>
                  </a:lnTo>
                  <a:lnTo>
                    <a:pt x="355" y="520"/>
                  </a:lnTo>
                  <a:lnTo>
                    <a:pt x="353" y="520"/>
                  </a:lnTo>
                  <a:lnTo>
                    <a:pt x="350" y="520"/>
                  </a:lnTo>
                  <a:lnTo>
                    <a:pt x="346" y="520"/>
                  </a:lnTo>
                  <a:lnTo>
                    <a:pt x="340" y="520"/>
                  </a:lnTo>
                  <a:lnTo>
                    <a:pt x="336" y="520"/>
                  </a:lnTo>
                  <a:lnTo>
                    <a:pt x="334" y="520"/>
                  </a:lnTo>
                  <a:lnTo>
                    <a:pt x="332" y="520"/>
                  </a:lnTo>
                  <a:lnTo>
                    <a:pt x="330" y="520"/>
                  </a:lnTo>
                  <a:lnTo>
                    <a:pt x="329" y="520"/>
                  </a:lnTo>
                  <a:lnTo>
                    <a:pt x="327" y="520"/>
                  </a:lnTo>
                  <a:lnTo>
                    <a:pt x="325" y="520"/>
                  </a:lnTo>
                  <a:lnTo>
                    <a:pt x="323" y="520"/>
                  </a:lnTo>
                  <a:lnTo>
                    <a:pt x="304" y="520"/>
                  </a:lnTo>
                  <a:lnTo>
                    <a:pt x="302" y="520"/>
                  </a:lnTo>
                  <a:lnTo>
                    <a:pt x="298" y="520"/>
                  </a:lnTo>
                  <a:lnTo>
                    <a:pt x="290" y="520"/>
                  </a:lnTo>
                  <a:lnTo>
                    <a:pt x="288" y="520"/>
                  </a:lnTo>
                  <a:lnTo>
                    <a:pt x="286" y="520"/>
                  </a:lnTo>
                  <a:lnTo>
                    <a:pt x="284" y="520"/>
                  </a:lnTo>
                  <a:lnTo>
                    <a:pt x="282" y="520"/>
                  </a:lnTo>
                  <a:lnTo>
                    <a:pt x="281" y="520"/>
                  </a:lnTo>
                  <a:lnTo>
                    <a:pt x="279" y="520"/>
                  </a:lnTo>
                  <a:lnTo>
                    <a:pt x="275" y="520"/>
                  </a:lnTo>
                  <a:lnTo>
                    <a:pt x="273" y="520"/>
                  </a:lnTo>
                  <a:lnTo>
                    <a:pt x="271" y="520"/>
                  </a:lnTo>
                  <a:lnTo>
                    <a:pt x="269" y="520"/>
                  </a:lnTo>
                  <a:lnTo>
                    <a:pt x="269" y="518"/>
                  </a:lnTo>
                  <a:lnTo>
                    <a:pt x="267" y="520"/>
                  </a:lnTo>
                  <a:lnTo>
                    <a:pt x="257" y="520"/>
                  </a:lnTo>
                  <a:lnTo>
                    <a:pt x="248" y="520"/>
                  </a:lnTo>
                  <a:lnTo>
                    <a:pt x="233" y="520"/>
                  </a:lnTo>
                  <a:lnTo>
                    <a:pt x="215" y="518"/>
                  </a:lnTo>
                  <a:lnTo>
                    <a:pt x="204" y="518"/>
                  </a:lnTo>
                  <a:lnTo>
                    <a:pt x="202" y="518"/>
                  </a:lnTo>
                  <a:lnTo>
                    <a:pt x="186" y="518"/>
                  </a:lnTo>
                  <a:lnTo>
                    <a:pt x="183" y="518"/>
                  </a:lnTo>
                  <a:lnTo>
                    <a:pt x="163" y="518"/>
                  </a:lnTo>
                  <a:lnTo>
                    <a:pt x="161" y="518"/>
                  </a:lnTo>
                  <a:lnTo>
                    <a:pt x="160" y="518"/>
                  </a:lnTo>
                  <a:lnTo>
                    <a:pt x="148" y="518"/>
                  </a:lnTo>
                  <a:lnTo>
                    <a:pt x="142" y="518"/>
                  </a:lnTo>
                  <a:lnTo>
                    <a:pt x="140" y="518"/>
                  </a:lnTo>
                  <a:lnTo>
                    <a:pt x="137" y="518"/>
                  </a:lnTo>
                  <a:lnTo>
                    <a:pt x="135" y="518"/>
                  </a:lnTo>
                  <a:lnTo>
                    <a:pt x="133" y="518"/>
                  </a:lnTo>
                  <a:lnTo>
                    <a:pt x="129" y="518"/>
                  </a:lnTo>
                  <a:lnTo>
                    <a:pt x="125" y="518"/>
                  </a:lnTo>
                  <a:lnTo>
                    <a:pt x="123" y="518"/>
                  </a:lnTo>
                  <a:lnTo>
                    <a:pt x="121" y="518"/>
                  </a:lnTo>
                  <a:lnTo>
                    <a:pt x="119" y="518"/>
                  </a:lnTo>
                  <a:lnTo>
                    <a:pt x="117" y="518"/>
                  </a:lnTo>
                  <a:lnTo>
                    <a:pt x="115" y="518"/>
                  </a:lnTo>
                  <a:lnTo>
                    <a:pt x="113" y="518"/>
                  </a:lnTo>
                  <a:lnTo>
                    <a:pt x="108" y="518"/>
                  </a:lnTo>
                  <a:lnTo>
                    <a:pt x="106" y="518"/>
                  </a:lnTo>
                  <a:lnTo>
                    <a:pt x="98" y="518"/>
                  </a:lnTo>
                  <a:lnTo>
                    <a:pt x="77" y="518"/>
                  </a:lnTo>
                  <a:lnTo>
                    <a:pt x="73" y="518"/>
                  </a:lnTo>
                  <a:lnTo>
                    <a:pt x="54" y="518"/>
                  </a:lnTo>
                  <a:lnTo>
                    <a:pt x="44" y="518"/>
                  </a:lnTo>
                  <a:lnTo>
                    <a:pt x="31" y="518"/>
                  </a:lnTo>
                  <a:lnTo>
                    <a:pt x="27" y="518"/>
                  </a:lnTo>
                  <a:lnTo>
                    <a:pt x="27" y="515"/>
                  </a:lnTo>
                  <a:lnTo>
                    <a:pt x="27" y="490"/>
                  </a:lnTo>
                  <a:lnTo>
                    <a:pt x="0" y="490"/>
                  </a:lnTo>
                  <a:lnTo>
                    <a:pt x="0" y="474"/>
                  </a:lnTo>
                  <a:lnTo>
                    <a:pt x="0" y="463"/>
                  </a:lnTo>
                  <a:lnTo>
                    <a:pt x="0" y="407"/>
                  </a:lnTo>
                  <a:lnTo>
                    <a:pt x="0" y="405"/>
                  </a:lnTo>
                  <a:lnTo>
                    <a:pt x="0" y="396"/>
                  </a:lnTo>
                  <a:lnTo>
                    <a:pt x="0" y="388"/>
                  </a:lnTo>
                  <a:lnTo>
                    <a:pt x="0" y="380"/>
                  </a:lnTo>
                  <a:lnTo>
                    <a:pt x="0" y="376"/>
                  </a:lnTo>
                  <a:lnTo>
                    <a:pt x="0" y="374"/>
                  </a:lnTo>
                  <a:lnTo>
                    <a:pt x="0" y="371"/>
                  </a:lnTo>
                  <a:lnTo>
                    <a:pt x="0" y="367"/>
                  </a:lnTo>
                  <a:lnTo>
                    <a:pt x="0" y="359"/>
                  </a:lnTo>
                  <a:lnTo>
                    <a:pt x="0" y="357"/>
                  </a:lnTo>
                  <a:lnTo>
                    <a:pt x="0" y="355"/>
                  </a:lnTo>
                  <a:lnTo>
                    <a:pt x="0" y="346"/>
                  </a:lnTo>
                  <a:lnTo>
                    <a:pt x="0" y="340"/>
                  </a:lnTo>
                  <a:lnTo>
                    <a:pt x="0" y="336"/>
                  </a:lnTo>
                  <a:lnTo>
                    <a:pt x="0" y="317"/>
                  </a:lnTo>
                  <a:lnTo>
                    <a:pt x="2" y="300"/>
                  </a:lnTo>
                  <a:lnTo>
                    <a:pt x="2" y="276"/>
                  </a:lnTo>
                  <a:lnTo>
                    <a:pt x="2" y="273"/>
                  </a:lnTo>
                  <a:lnTo>
                    <a:pt x="2" y="246"/>
                  </a:lnTo>
                  <a:lnTo>
                    <a:pt x="2" y="223"/>
                  </a:lnTo>
                  <a:lnTo>
                    <a:pt x="2" y="219"/>
                  </a:lnTo>
                  <a:lnTo>
                    <a:pt x="2" y="217"/>
                  </a:lnTo>
                  <a:lnTo>
                    <a:pt x="2" y="213"/>
                  </a:lnTo>
                  <a:lnTo>
                    <a:pt x="2" y="203"/>
                  </a:lnTo>
                  <a:lnTo>
                    <a:pt x="2" y="200"/>
                  </a:lnTo>
                  <a:lnTo>
                    <a:pt x="2" y="194"/>
                  </a:lnTo>
                  <a:lnTo>
                    <a:pt x="2" y="190"/>
                  </a:lnTo>
                  <a:lnTo>
                    <a:pt x="2" y="182"/>
                  </a:lnTo>
                  <a:lnTo>
                    <a:pt x="2" y="136"/>
                  </a:lnTo>
                  <a:lnTo>
                    <a:pt x="2" y="123"/>
                  </a:lnTo>
                  <a:lnTo>
                    <a:pt x="2" y="111"/>
                  </a:lnTo>
                  <a:lnTo>
                    <a:pt x="4" y="81"/>
                  </a:lnTo>
                  <a:lnTo>
                    <a:pt x="4" y="67"/>
                  </a:lnTo>
                  <a:lnTo>
                    <a:pt x="4" y="54"/>
                  </a:lnTo>
                  <a:lnTo>
                    <a:pt x="4" y="42"/>
                  </a:lnTo>
                  <a:lnTo>
                    <a:pt x="4" y="27"/>
                  </a:lnTo>
                  <a:lnTo>
                    <a:pt x="4" y="8"/>
                  </a:lnTo>
                  <a:lnTo>
                    <a:pt x="4" y="0"/>
                  </a:lnTo>
                  <a:lnTo>
                    <a:pt x="21" y="0"/>
                  </a:lnTo>
                  <a:lnTo>
                    <a:pt x="31" y="0"/>
                  </a:lnTo>
                  <a:lnTo>
                    <a:pt x="31" y="27"/>
                  </a:lnTo>
                  <a:lnTo>
                    <a:pt x="39" y="27"/>
                  </a:lnTo>
                  <a:lnTo>
                    <a:pt x="58" y="27"/>
                  </a:lnTo>
                  <a:lnTo>
                    <a:pt x="58" y="19"/>
                  </a:lnTo>
                  <a:lnTo>
                    <a:pt x="58" y="6"/>
                  </a:lnTo>
                  <a:lnTo>
                    <a:pt x="58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81609" tIns="40781" rIns="81609" bIns="40781" anchor="t" anchorCtr="0">
              <a:noAutofit/>
            </a:bodyPr>
            <a:lstStyle/>
            <a:p>
              <a:pPr>
                <a:buClr>
                  <a:srgbClr val="000000"/>
                </a:buClr>
                <a:buSzPts val="1700"/>
              </a:pPr>
              <a:endParaRPr sz="32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14" name="Shape 1214"/>
            <p:cNvSpPr/>
            <p:nvPr/>
          </p:nvSpPr>
          <p:spPr>
            <a:xfrm>
              <a:off x="287337" y="5257800"/>
              <a:ext cx="990600" cy="825500"/>
            </a:xfrm>
            <a:custGeom>
              <a:avLst/>
              <a:gdLst/>
              <a:ahLst/>
              <a:cxnLst/>
              <a:rect l="0" t="0" r="0" b="0"/>
              <a:pathLst>
                <a:path w="624" h="520" extrusionOk="0">
                  <a:moveTo>
                    <a:pt x="58" y="0"/>
                  </a:moveTo>
                  <a:lnTo>
                    <a:pt x="67" y="0"/>
                  </a:lnTo>
                  <a:lnTo>
                    <a:pt x="69" y="0"/>
                  </a:lnTo>
                  <a:lnTo>
                    <a:pt x="77" y="0"/>
                  </a:lnTo>
                  <a:lnTo>
                    <a:pt x="92" y="0"/>
                  </a:lnTo>
                  <a:lnTo>
                    <a:pt x="100" y="0"/>
                  </a:lnTo>
                  <a:lnTo>
                    <a:pt x="104" y="0"/>
                  </a:lnTo>
                  <a:lnTo>
                    <a:pt x="113" y="0"/>
                  </a:lnTo>
                  <a:lnTo>
                    <a:pt x="137" y="0"/>
                  </a:lnTo>
                  <a:lnTo>
                    <a:pt x="146" y="0"/>
                  </a:lnTo>
                  <a:lnTo>
                    <a:pt x="156" y="0"/>
                  </a:lnTo>
                  <a:lnTo>
                    <a:pt x="161" y="0"/>
                  </a:lnTo>
                  <a:lnTo>
                    <a:pt x="173" y="0"/>
                  </a:lnTo>
                  <a:lnTo>
                    <a:pt x="175" y="0"/>
                  </a:lnTo>
                  <a:lnTo>
                    <a:pt x="179" y="0"/>
                  </a:lnTo>
                  <a:lnTo>
                    <a:pt x="185" y="0"/>
                  </a:lnTo>
                  <a:lnTo>
                    <a:pt x="215" y="2"/>
                  </a:lnTo>
                  <a:lnTo>
                    <a:pt x="252" y="2"/>
                  </a:lnTo>
                  <a:lnTo>
                    <a:pt x="271" y="2"/>
                  </a:lnTo>
                  <a:lnTo>
                    <a:pt x="315" y="2"/>
                  </a:lnTo>
                  <a:lnTo>
                    <a:pt x="329" y="2"/>
                  </a:lnTo>
                  <a:lnTo>
                    <a:pt x="378" y="2"/>
                  </a:lnTo>
                  <a:lnTo>
                    <a:pt x="378" y="29"/>
                  </a:lnTo>
                  <a:lnTo>
                    <a:pt x="411" y="31"/>
                  </a:lnTo>
                  <a:lnTo>
                    <a:pt x="436" y="31"/>
                  </a:lnTo>
                  <a:lnTo>
                    <a:pt x="453" y="31"/>
                  </a:lnTo>
                  <a:lnTo>
                    <a:pt x="463" y="31"/>
                  </a:lnTo>
                  <a:lnTo>
                    <a:pt x="473" y="31"/>
                  </a:lnTo>
                  <a:lnTo>
                    <a:pt x="480" y="31"/>
                  </a:lnTo>
                  <a:lnTo>
                    <a:pt x="484" y="31"/>
                  </a:lnTo>
                  <a:lnTo>
                    <a:pt x="490" y="31"/>
                  </a:lnTo>
                  <a:lnTo>
                    <a:pt x="490" y="38"/>
                  </a:lnTo>
                  <a:lnTo>
                    <a:pt x="490" y="86"/>
                  </a:lnTo>
                  <a:lnTo>
                    <a:pt x="509" y="86"/>
                  </a:lnTo>
                  <a:lnTo>
                    <a:pt x="513" y="86"/>
                  </a:lnTo>
                  <a:lnTo>
                    <a:pt x="546" y="86"/>
                  </a:lnTo>
                  <a:lnTo>
                    <a:pt x="546" y="94"/>
                  </a:lnTo>
                  <a:lnTo>
                    <a:pt x="546" y="119"/>
                  </a:lnTo>
                  <a:lnTo>
                    <a:pt x="546" y="127"/>
                  </a:lnTo>
                  <a:lnTo>
                    <a:pt x="546" y="140"/>
                  </a:lnTo>
                  <a:lnTo>
                    <a:pt x="578" y="140"/>
                  </a:lnTo>
                  <a:lnTo>
                    <a:pt x="594" y="142"/>
                  </a:lnTo>
                  <a:lnTo>
                    <a:pt x="597" y="142"/>
                  </a:lnTo>
                  <a:lnTo>
                    <a:pt x="624" y="142"/>
                  </a:lnTo>
                  <a:lnTo>
                    <a:pt x="624" y="157"/>
                  </a:lnTo>
                  <a:lnTo>
                    <a:pt x="624" y="159"/>
                  </a:lnTo>
                  <a:lnTo>
                    <a:pt x="624" y="169"/>
                  </a:lnTo>
                  <a:lnTo>
                    <a:pt x="624" y="196"/>
                  </a:lnTo>
                  <a:lnTo>
                    <a:pt x="624" y="250"/>
                  </a:lnTo>
                  <a:lnTo>
                    <a:pt x="624" y="276"/>
                  </a:lnTo>
                  <a:lnTo>
                    <a:pt x="607" y="276"/>
                  </a:lnTo>
                  <a:lnTo>
                    <a:pt x="597" y="276"/>
                  </a:lnTo>
                  <a:lnTo>
                    <a:pt x="570" y="276"/>
                  </a:lnTo>
                  <a:lnTo>
                    <a:pt x="570" y="303"/>
                  </a:lnTo>
                  <a:lnTo>
                    <a:pt x="570" y="359"/>
                  </a:lnTo>
                  <a:lnTo>
                    <a:pt x="553" y="359"/>
                  </a:lnTo>
                  <a:lnTo>
                    <a:pt x="544" y="359"/>
                  </a:lnTo>
                  <a:lnTo>
                    <a:pt x="517" y="359"/>
                  </a:lnTo>
                  <a:lnTo>
                    <a:pt x="517" y="382"/>
                  </a:lnTo>
                  <a:lnTo>
                    <a:pt x="517" y="411"/>
                  </a:lnTo>
                  <a:lnTo>
                    <a:pt x="517" y="440"/>
                  </a:lnTo>
                  <a:lnTo>
                    <a:pt x="488" y="440"/>
                  </a:lnTo>
                  <a:lnTo>
                    <a:pt x="461" y="440"/>
                  </a:lnTo>
                  <a:lnTo>
                    <a:pt x="461" y="467"/>
                  </a:lnTo>
                  <a:lnTo>
                    <a:pt x="461" y="499"/>
                  </a:lnTo>
                  <a:lnTo>
                    <a:pt x="461" y="503"/>
                  </a:lnTo>
                  <a:lnTo>
                    <a:pt x="461" y="520"/>
                  </a:lnTo>
                  <a:lnTo>
                    <a:pt x="448" y="520"/>
                  </a:lnTo>
                  <a:lnTo>
                    <a:pt x="432" y="520"/>
                  </a:lnTo>
                  <a:lnTo>
                    <a:pt x="428" y="520"/>
                  </a:lnTo>
                  <a:lnTo>
                    <a:pt x="405" y="520"/>
                  </a:lnTo>
                  <a:lnTo>
                    <a:pt x="402" y="520"/>
                  </a:lnTo>
                  <a:lnTo>
                    <a:pt x="392" y="520"/>
                  </a:lnTo>
                  <a:lnTo>
                    <a:pt x="378" y="520"/>
                  </a:lnTo>
                  <a:lnTo>
                    <a:pt x="377" y="520"/>
                  </a:lnTo>
                  <a:lnTo>
                    <a:pt x="373" y="520"/>
                  </a:lnTo>
                  <a:lnTo>
                    <a:pt x="367" y="520"/>
                  </a:lnTo>
                  <a:lnTo>
                    <a:pt x="355" y="520"/>
                  </a:lnTo>
                  <a:lnTo>
                    <a:pt x="353" y="520"/>
                  </a:lnTo>
                  <a:lnTo>
                    <a:pt x="350" y="520"/>
                  </a:lnTo>
                  <a:lnTo>
                    <a:pt x="346" y="520"/>
                  </a:lnTo>
                  <a:lnTo>
                    <a:pt x="340" y="520"/>
                  </a:lnTo>
                  <a:lnTo>
                    <a:pt x="336" y="520"/>
                  </a:lnTo>
                  <a:lnTo>
                    <a:pt x="334" y="520"/>
                  </a:lnTo>
                  <a:lnTo>
                    <a:pt x="332" y="520"/>
                  </a:lnTo>
                  <a:lnTo>
                    <a:pt x="330" y="520"/>
                  </a:lnTo>
                  <a:lnTo>
                    <a:pt x="329" y="520"/>
                  </a:lnTo>
                  <a:lnTo>
                    <a:pt x="327" y="520"/>
                  </a:lnTo>
                  <a:lnTo>
                    <a:pt x="325" y="520"/>
                  </a:lnTo>
                  <a:lnTo>
                    <a:pt x="323" y="520"/>
                  </a:lnTo>
                  <a:lnTo>
                    <a:pt x="304" y="520"/>
                  </a:lnTo>
                  <a:lnTo>
                    <a:pt x="302" y="520"/>
                  </a:lnTo>
                  <a:lnTo>
                    <a:pt x="298" y="520"/>
                  </a:lnTo>
                  <a:lnTo>
                    <a:pt x="290" y="520"/>
                  </a:lnTo>
                  <a:lnTo>
                    <a:pt x="288" y="520"/>
                  </a:lnTo>
                  <a:lnTo>
                    <a:pt x="286" y="520"/>
                  </a:lnTo>
                  <a:lnTo>
                    <a:pt x="284" y="520"/>
                  </a:lnTo>
                  <a:lnTo>
                    <a:pt x="282" y="520"/>
                  </a:lnTo>
                  <a:lnTo>
                    <a:pt x="281" y="520"/>
                  </a:lnTo>
                  <a:lnTo>
                    <a:pt x="279" y="520"/>
                  </a:lnTo>
                  <a:lnTo>
                    <a:pt x="275" y="520"/>
                  </a:lnTo>
                  <a:lnTo>
                    <a:pt x="273" y="520"/>
                  </a:lnTo>
                  <a:lnTo>
                    <a:pt x="271" y="520"/>
                  </a:lnTo>
                  <a:lnTo>
                    <a:pt x="269" y="520"/>
                  </a:lnTo>
                  <a:lnTo>
                    <a:pt x="269" y="518"/>
                  </a:lnTo>
                  <a:lnTo>
                    <a:pt x="267" y="520"/>
                  </a:lnTo>
                  <a:lnTo>
                    <a:pt x="257" y="520"/>
                  </a:lnTo>
                  <a:lnTo>
                    <a:pt x="248" y="520"/>
                  </a:lnTo>
                  <a:lnTo>
                    <a:pt x="233" y="520"/>
                  </a:lnTo>
                  <a:lnTo>
                    <a:pt x="215" y="518"/>
                  </a:lnTo>
                  <a:lnTo>
                    <a:pt x="204" y="518"/>
                  </a:lnTo>
                  <a:lnTo>
                    <a:pt x="202" y="518"/>
                  </a:lnTo>
                  <a:lnTo>
                    <a:pt x="186" y="518"/>
                  </a:lnTo>
                  <a:lnTo>
                    <a:pt x="183" y="518"/>
                  </a:lnTo>
                  <a:lnTo>
                    <a:pt x="163" y="518"/>
                  </a:lnTo>
                  <a:lnTo>
                    <a:pt x="161" y="518"/>
                  </a:lnTo>
                  <a:lnTo>
                    <a:pt x="160" y="518"/>
                  </a:lnTo>
                  <a:lnTo>
                    <a:pt x="148" y="518"/>
                  </a:lnTo>
                  <a:lnTo>
                    <a:pt x="142" y="518"/>
                  </a:lnTo>
                  <a:lnTo>
                    <a:pt x="140" y="518"/>
                  </a:lnTo>
                  <a:lnTo>
                    <a:pt x="137" y="518"/>
                  </a:lnTo>
                  <a:lnTo>
                    <a:pt x="135" y="518"/>
                  </a:lnTo>
                  <a:lnTo>
                    <a:pt x="133" y="518"/>
                  </a:lnTo>
                  <a:lnTo>
                    <a:pt x="129" y="518"/>
                  </a:lnTo>
                  <a:lnTo>
                    <a:pt x="125" y="518"/>
                  </a:lnTo>
                  <a:lnTo>
                    <a:pt x="123" y="518"/>
                  </a:lnTo>
                  <a:lnTo>
                    <a:pt x="121" y="518"/>
                  </a:lnTo>
                  <a:lnTo>
                    <a:pt x="119" y="518"/>
                  </a:lnTo>
                  <a:lnTo>
                    <a:pt x="117" y="518"/>
                  </a:lnTo>
                  <a:lnTo>
                    <a:pt x="115" y="518"/>
                  </a:lnTo>
                  <a:lnTo>
                    <a:pt x="113" y="518"/>
                  </a:lnTo>
                  <a:lnTo>
                    <a:pt x="108" y="518"/>
                  </a:lnTo>
                  <a:lnTo>
                    <a:pt x="106" y="518"/>
                  </a:lnTo>
                  <a:lnTo>
                    <a:pt x="98" y="518"/>
                  </a:lnTo>
                  <a:lnTo>
                    <a:pt x="77" y="518"/>
                  </a:lnTo>
                  <a:lnTo>
                    <a:pt x="73" y="518"/>
                  </a:lnTo>
                  <a:lnTo>
                    <a:pt x="54" y="518"/>
                  </a:lnTo>
                  <a:lnTo>
                    <a:pt x="44" y="518"/>
                  </a:lnTo>
                  <a:lnTo>
                    <a:pt x="31" y="518"/>
                  </a:lnTo>
                  <a:lnTo>
                    <a:pt x="27" y="518"/>
                  </a:lnTo>
                  <a:lnTo>
                    <a:pt x="27" y="515"/>
                  </a:lnTo>
                  <a:lnTo>
                    <a:pt x="27" y="490"/>
                  </a:lnTo>
                  <a:lnTo>
                    <a:pt x="0" y="490"/>
                  </a:lnTo>
                  <a:lnTo>
                    <a:pt x="0" y="474"/>
                  </a:lnTo>
                  <a:lnTo>
                    <a:pt x="0" y="463"/>
                  </a:lnTo>
                  <a:lnTo>
                    <a:pt x="0" y="407"/>
                  </a:lnTo>
                  <a:lnTo>
                    <a:pt x="0" y="405"/>
                  </a:lnTo>
                  <a:lnTo>
                    <a:pt x="0" y="396"/>
                  </a:lnTo>
                  <a:lnTo>
                    <a:pt x="0" y="388"/>
                  </a:lnTo>
                  <a:lnTo>
                    <a:pt x="0" y="380"/>
                  </a:lnTo>
                  <a:lnTo>
                    <a:pt x="0" y="376"/>
                  </a:lnTo>
                  <a:lnTo>
                    <a:pt x="0" y="374"/>
                  </a:lnTo>
                  <a:lnTo>
                    <a:pt x="0" y="371"/>
                  </a:lnTo>
                  <a:lnTo>
                    <a:pt x="0" y="367"/>
                  </a:lnTo>
                  <a:lnTo>
                    <a:pt x="0" y="359"/>
                  </a:lnTo>
                  <a:lnTo>
                    <a:pt x="0" y="357"/>
                  </a:lnTo>
                  <a:lnTo>
                    <a:pt x="0" y="355"/>
                  </a:lnTo>
                  <a:lnTo>
                    <a:pt x="0" y="346"/>
                  </a:lnTo>
                  <a:lnTo>
                    <a:pt x="0" y="340"/>
                  </a:lnTo>
                  <a:lnTo>
                    <a:pt x="0" y="336"/>
                  </a:lnTo>
                  <a:lnTo>
                    <a:pt x="0" y="317"/>
                  </a:lnTo>
                  <a:lnTo>
                    <a:pt x="2" y="300"/>
                  </a:lnTo>
                  <a:lnTo>
                    <a:pt x="2" y="276"/>
                  </a:lnTo>
                  <a:lnTo>
                    <a:pt x="2" y="273"/>
                  </a:lnTo>
                  <a:lnTo>
                    <a:pt x="2" y="246"/>
                  </a:lnTo>
                  <a:lnTo>
                    <a:pt x="2" y="223"/>
                  </a:lnTo>
                  <a:lnTo>
                    <a:pt x="2" y="219"/>
                  </a:lnTo>
                  <a:lnTo>
                    <a:pt x="2" y="217"/>
                  </a:lnTo>
                  <a:lnTo>
                    <a:pt x="2" y="213"/>
                  </a:lnTo>
                  <a:lnTo>
                    <a:pt x="2" y="203"/>
                  </a:lnTo>
                  <a:lnTo>
                    <a:pt x="2" y="200"/>
                  </a:lnTo>
                  <a:lnTo>
                    <a:pt x="2" y="194"/>
                  </a:lnTo>
                  <a:lnTo>
                    <a:pt x="2" y="190"/>
                  </a:lnTo>
                  <a:lnTo>
                    <a:pt x="2" y="182"/>
                  </a:lnTo>
                  <a:lnTo>
                    <a:pt x="2" y="136"/>
                  </a:lnTo>
                  <a:lnTo>
                    <a:pt x="2" y="123"/>
                  </a:lnTo>
                  <a:lnTo>
                    <a:pt x="2" y="111"/>
                  </a:lnTo>
                  <a:lnTo>
                    <a:pt x="4" y="81"/>
                  </a:lnTo>
                  <a:lnTo>
                    <a:pt x="4" y="67"/>
                  </a:lnTo>
                  <a:lnTo>
                    <a:pt x="4" y="54"/>
                  </a:lnTo>
                  <a:lnTo>
                    <a:pt x="4" y="42"/>
                  </a:lnTo>
                  <a:lnTo>
                    <a:pt x="4" y="27"/>
                  </a:lnTo>
                  <a:lnTo>
                    <a:pt x="4" y="8"/>
                  </a:lnTo>
                  <a:lnTo>
                    <a:pt x="4" y="0"/>
                  </a:lnTo>
                  <a:lnTo>
                    <a:pt x="21" y="0"/>
                  </a:lnTo>
                  <a:lnTo>
                    <a:pt x="31" y="0"/>
                  </a:lnTo>
                  <a:lnTo>
                    <a:pt x="31" y="27"/>
                  </a:lnTo>
                  <a:lnTo>
                    <a:pt x="39" y="27"/>
                  </a:lnTo>
                  <a:lnTo>
                    <a:pt x="58" y="27"/>
                  </a:lnTo>
                  <a:lnTo>
                    <a:pt x="58" y="19"/>
                  </a:lnTo>
                  <a:lnTo>
                    <a:pt x="58" y="6"/>
                  </a:lnTo>
                  <a:lnTo>
                    <a:pt x="58" y="0"/>
                  </a:lnTo>
                </a:path>
              </a:pathLst>
            </a:custGeom>
            <a:noFill/>
            <a:ln w="9525" cap="sq" cmpd="sng">
              <a:solidFill>
                <a:srgbClr val="000000"/>
              </a:solidFill>
              <a:prstDash val="solid"/>
              <a:miter lim="8000"/>
              <a:headEnd type="none" w="sm" len="sm"/>
              <a:tailEnd type="none" w="sm" len="sm"/>
            </a:ln>
          </p:spPr>
          <p:txBody>
            <a:bodyPr spcFirstLastPara="1" wrap="square" lIns="81609" tIns="40781" rIns="81609" bIns="40781" anchor="t" anchorCtr="0">
              <a:noAutofit/>
            </a:bodyPr>
            <a:lstStyle/>
            <a:p>
              <a:pPr>
                <a:buClr>
                  <a:srgbClr val="000000"/>
                </a:buClr>
                <a:buSzPts val="1700"/>
              </a:pPr>
              <a:endParaRPr sz="32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15" name="Shape 1215"/>
            <p:cNvSpPr/>
            <p:nvPr/>
          </p:nvSpPr>
          <p:spPr>
            <a:xfrm>
              <a:off x="1320800" y="3308350"/>
              <a:ext cx="1133475" cy="966788"/>
            </a:xfrm>
            <a:custGeom>
              <a:avLst/>
              <a:gdLst/>
              <a:ahLst/>
              <a:cxnLst/>
              <a:rect l="0" t="0" r="0" b="0"/>
              <a:pathLst>
                <a:path w="714" h="609" extrusionOk="0">
                  <a:moveTo>
                    <a:pt x="173" y="19"/>
                  </a:moveTo>
                  <a:lnTo>
                    <a:pt x="173" y="21"/>
                  </a:lnTo>
                  <a:lnTo>
                    <a:pt x="186" y="55"/>
                  </a:lnTo>
                  <a:lnTo>
                    <a:pt x="188" y="61"/>
                  </a:lnTo>
                  <a:lnTo>
                    <a:pt x="207" y="96"/>
                  </a:lnTo>
                  <a:lnTo>
                    <a:pt x="209" y="98"/>
                  </a:lnTo>
                  <a:lnTo>
                    <a:pt x="209" y="100"/>
                  </a:lnTo>
                  <a:lnTo>
                    <a:pt x="240" y="123"/>
                  </a:lnTo>
                  <a:lnTo>
                    <a:pt x="263" y="132"/>
                  </a:lnTo>
                  <a:lnTo>
                    <a:pt x="261" y="132"/>
                  </a:lnTo>
                  <a:lnTo>
                    <a:pt x="263" y="132"/>
                  </a:lnTo>
                  <a:lnTo>
                    <a:pt x="271" y="134"/>
                  </a:lnTo>
                  <a:lnTo>
                    <a:pt x="273" y="136"/>
                  </a:lnTo>
                  <a:lnTo>
                    <a:pt x="284" y="138"/>
                  </a:lnTo>
                  <a:lnTo>
                    <a:pt x="286" y="138"/>
                  </a:lnTo>
                  <a:lnTo>
                    <a:pt x="288" y="138"/>
                  </a:lnTo>
                  <a:lnTo>
                    <a:pt x="323" y="140"/>
                  </a:lnTo>
                  <a:lnTo>
                    <a:pt x="325" y="140"/>
                  </a:lnTo>
                  <a:lnTo>
                    <a:pt x="351" y="134"/>
                  </a:lnTo>
                  <a:lnTo>
                    <a:pt x="397" y="107"/>
                  </a:lnTo>
                  <a:lnTo>
                    <a:pt x="399" y="107"/>
                  </a:lnTo>
                  <a:lnTo>
                    <a:pt x="403" y="104"/>
                  </a:lnTo>
                  <a:lnTo>
                    <a:pt x="405" y="104"/>
                  </a:lnTo>
                  <a:lnTo>
                    <a:pt x="430" y="86"/>
                  </a:lnTo>
                  <a:lnTo>
                    <a:pt x="449" y="82"/>
                  </a:lnTo>
                  <a:lnTo>
                    <a:pt x="451" y="82"/>
                  </a:lnTo>
                  <a:lnTo>
                    <a:pt x="484" y="92"/>
                  </a:lnTo>
                  <a:lnTo>
                    <a:pt x="490" y="96"/>
                  </a:lnTo>
                  <a:lnTo>
                    <a:pt x="495" y="100"/>
                  </a:lnTo>
                  <a:lnTo>
                    <a:pt x="499" y="102"/>
                  </a:lnTo>
                  <a:lnTo>
                    <a:pt x="499" y="104"/>
                  </a:lnTo>
                  <a:lnTo>
                    <a:pt x="497" y="102"/>
                  </a:lnTo>
                  <a:lnTo>
                    <a:pt x="499" y="104"/>
                  </a:lnTo>
                  <a:lnTo>
                    <a:pt x="509" y="142"/>
                  </a:lnTo>
                  <a:lnTo>
                    <a:pt x="509" y="144"/>
                  </a:lnTo>
                  <a:lnTo>
                    <a:pt x="505" y="167"/>
                  </a:lnTo>
                  <a:lnTo>
                    <a:pt x="503" y="182"/>
                  </a:lnTo>
                  <a:lnTo>
                    <a:pt x="520" y="190"/>
                  </a:lnTo>
                  <a:lnTo>
                    <a:pt x="536" y="196"/>
                  </a:lnTo>
                  <a:lnTo>
                    <a:pt x="559" y="198"/>
                  </a:lnTo>
                  <a:lnTo>
                    <a:pt x="566" y="200"/>
                  </a:lnTo>
                  <a:lnTo>
                    <a:pt x="568" y="200"/>
                  </a:lnTo>
                  <a:lnTo>
                    <a:pt x="580" y="196"/>
                  </a:lnTo>
                  <a:lnTo>
                    <a:pt x="614" y="186"/>
                  </a:lnTo>
                  <a:lnTo>
                    <a:pt x="638" y="175"/>
                  </a:lnTo>
                  <a:lnTo>
                    <a:pt x="645" y="173"/>
                  </a:lnTo>
                  <a:lnTo>
                    <a:pt x="659" y="173"/>
                  </a:lnTo>
                  <a:lnTo>
                    <a:pt x="674" y="175"/>
                  </a:lnTo>
                  <a:lnTo>
                    <a:pt x="678" y="175"/>
                  </a:lnTo>
                  <a:lnTo>
                    <a:pt x="680" y="175"/>
                  </a:lnTo>
                  <a:lnTo>
                    <a:pt x="695" y="182"/>
                  </a:lnTo>
                  <a:lnTo>
                    <a:pt x="697" y="184"/>
                  </a:lnTo>
                  <a:lnTo>
                    <a:pt x="709" y="192"/>
                  </a:lnTo>
                  <a:lnTo>
                    <a:pt x="714" y="248"/>
                  </a:lnTo>
                  <a:lnTo>
                    <a:pt x="707" y="265"/>
                  </a:lnTo>
                  <a:lnTo>
                    <a:pt x="684" y="292"/>
                  </a:lnTo>
                  <a:lnTo>
                    <a:pt x="678" y="301"/>
                  </a:lnTo>
                  <a:lnTo>
                    <a:pt x="668" y="315"/>
                  </a:lnTo>
                  <a:lnTo>
                    <a:pt x="666" y="317"/>
                  </a:lnTo>
                  <a:lnTo>
                    <a:pt x="664" y="326"/>
                  </a:lnTo>
                  <a:lnTo>
                    <a:pt x="662" y="338"/>
                  </a:lnTo>
                  <a:lnTo>
                    <a:pt x="662" y="347"/>
                  </a:lnTo>
                  <a:lnTo>
                    <a:pt x="662" y="349"/>
                  </a:lnTo>
                  <a:lnTo>
                    <a:pt x="662" y="351"/>
                  </a:lnTo>
                  <a:lnTo>
                    <a:pt x="662" y="355"/>
                  </a:lnTo>
                  <a:lnTo>
                    <a:pt x="662" y="357"/>
                  </a:lnTo>
                  <a:lnTo>
                    <a:pt x="662" y="359"/>
                  </a:lnTo>
                  <a:lnTo>
                    <a:pt x="662" y="361"/>
                  </a:lnTo>
                  <a:lnTo>
                    <a:pt x="662" y="367"/>
                  </a:lnTo>
                  <a:lnTo>
                    <a:pt x="662" y="369"/>
                  </a:lnTo>
                  <a:lnTo>
                    <a:pt x="662" y="370"/>
                  </a:lnTo>
                  <a:lnTo>
                    <a:pt x="662" y="374"/>
                  </a:lnTo>
                  <a:lnTo>
                    <a:pt x="662" y="378"/>
                  </a:lnTo>
                  <a:lnTo>
                    <a:pt x="662" y="382"/>
                  </a:lnTo>
                  <a:lnTo>
                    <a:pt x="662" y="392"/>
                  </a:lnTo>
                  <a:lnTo>
                    <a:pt x="662" y="393"/>
                  </a:lnTo>
                  <a:lnTo>
                    <a:pt x="662" y="395"/>
                  </a:lnTo>
                  <a:lnTo>
                    <a:pt x="662" y="399"/>
                  </a:lnTo>
                  <a:lnTo>
                    <a:pt x="662" y="409"/>
                  </a:lnTo>
                  <a:lnTo>
                    <a:pt x="662" y="432"/>
                  </a:lnTo>
                  <a:lnTo>
                    <a:pt x="662" y="438"/>
                  </a:lnTo>
                  <a:lnTo>
                    <a:pt x="662" y="445"/>
                  </a:lnTo>
                  <a:lnTo>
                    <a:pt x="662" y="459"/>
                  </a:lnTo>
                  <a:lnTo>
                    <a:pt x="662" y="461"/>
                  </a:lnTo>
                  <a:lnTo>
                    <a:pt x="662" y="465"/>
                  </a:lnTo>
                  <a:lnTo>
                    <a:pt x="662" y="466"/>
                  </a:lnTo>
                  <a:lnTo>
                    <a:pt x="662" y="474"/>
                  </a:lnTo>
                  <a:lnTo>
                    <a:pt x="662" y="482"/>
                  </a:lnTo>
                  <a:lnTo>
                    <a:pt x="662" y="486"/>
                  </a:lnTo>
                  <a:lnTo>
                    <a:pt x="662" y="488"/>
                  </a:lnTo>
                  <a:lnTo>
                    <a:pt x="662" y="491"/>
                  </a:lnTo>
                  <a:lnTo>
                    <a:pt x="662" y="493"/>
                  </a:lnTo>
                  <a:lnTo>
                    <a:pt x="662" y="497"/>
                  </a:lnTo>
                  <a:lnTo>
                    <a:pt x="662" y="499"/>
                  </a:lnTo>
                  <a:lnTo>
                    <a:pt x="662" y="503"/>
                  </a:lnTo>
                  <a:lnTo>
                    <a:pt x="662" y="509"/>
                  </a:lnTo>
                  <a:lnTo>
                    <a:pt x="662" y="513"/>
                  </a:lnTo>
                  <a:lnTo>
                    <a:pt x="662" y="514"/>
                  </a:lnTo>
                  <a:lnTo>
                    <a:pt x="662" y="522"/>
                  </a:lnTo>
                  <a:lnTo>
                    <a:pt x="662" y="524"/>
                  </a:lnTo>
                  <a:lnTo>
                    <a:pt x="662" y="526"/>
                  </a:lnTo>
                  <a:lnTo>
                    <a:pt x="662" y="530"/>
                  </a:lnTo>
                  <a:lnTo>
                    <a:pt x="662" y="534"/>
                  </a:lnTo>
                  <a:lnTo>
                    <a:pt x="662" y="538"/>
                  </a:lnTo>
                  <a:lnTo>
                    <a:pt x="662" y="539"/>
                  </a:lnTo>
                  <a:lnTo>
                    <a:pt x="662" y="541"/>
                  </a:lnTo>
                  <a:lnTo>
                    <a:pt x="662" y="545"/>
                  </a:lnTo>
                  <a:lnTo>
                    <a:pt x="662" y="553"/>
                  </a:lnTo>
                  <a:lnTo>
                    <a:pt x="662" y="559"/>
                  </a:lnTo>
                  <a:lnTo>
                    <a:pt x="662" y="566"/>
                  </a:lnTo>
                  <a:lnTo>
                    <a:pt x="662" y="570"/>
                  </a:lnTo>
                  <a:lnTo>
                    <a:pt x="662" y="574"/>
                  </a:lnTo>
                  <a:lnTo>
                    <a:pt x="662" y="578"/>
                  </a:lnTo>
                  <a:lnTo>
                    <a:pt x="662" y="582"/>
                  </a:lnTo>
                  <a:lnTo>
                    <a:pt x="662" y="586"/>
                  </a:lnTo>
                  <a:lnTo>
                    <a:pt x="662" y="587"/>
                  </a:lnTo>
                  <a:lnTo>
                    <a:pt x="662" y="589"/>
                  </a:lnTo>
                  <a:lnTo>
                    <a:pt x="662" y="591"/>
                  </a:lnTo>
                  <a:lnTo>
                    <a:pt x="662" y="599"/>
                  </a:lnTo>
                  <a:lnTo>
                    <a:pt x="662" y="607"/>
                  </a:lnTo>
                  <a:lnTo>
                    <a:pt x="662" y="609"/>
                  </a:lnTo>
                  <a:lnTo>
                    <a:pt x="659" y="609"/>
                  </a:lnTo>
                  <a:lnTo>
                    <a:pt x="657" y="609"/>
                  </a:lnTo>
                  <a:lnTo>
                    <a:pt x="655" y="609"/>
                  </a:lnTo>
                  <a:lnTo>
                    <a:pt x="653" y="609"/>
                  </a:lnTo>
                  <a:lnTo>
                    <a:pt x="649" y="609"/>
                  </a:lnTo>
                  <a:lnTo>
                    <a:pt x="647" y="609"/>
                  </a:lnTo>
                  <a:lnTo>
                    <a:pt x="645" y="609"/>
                  </a:lnTo>
                  <a:lnTo>
                    <a:pt x="643" y="609"/>
                  </a:lnTo>
                  <a:lnTo>
                    <a:pt x="639" y="609"/>
                  </a:lnTo>
                  <a:lnTo>
                    <a:pt x="636" y="609"/>
                  </a:lnTo>
                  <a:lnTo>
                    <a:pt x="634" y="609"/>
                  </a:lnTo>
                  <a:lnTo>
                    <a:pt x="632" y="609"/>
                  </a:lnTo>
                  <a:lnTo>
                    <a:pt x="628" y="609"/>
                  </a:lnTo>
                  <a:lnTo>
                    <a:pt x="622" y="609"/>
                  </a:lnTo>
                  <a:lnTo>
                    <a:pt x="618" y="609"/>
                  </a:lnTo>
                  <a:lnTo>
                    <a:pt x="616" y="609"/>
                  </a:lnTo>
                  <a:lnTo>
                    <a:pt x="613" y="609"/>
                  </a:lnTo>
                  <a:lnTo>
                    <a:pt x="611" y="609"/>
                  </a:lnTo>
                  <a:lnTo>
                    <a:pt x="609" y="609"/>
                  </a:lnTo>
                  <a:lnTo>
                    <a:pt x="607" y="609"/>
                  </a:lnTo>
                  <a:lnTo>
                    <a:pt x="605" y="609"/>
                  </a:lnTo>
                  <a:lnTo>
                    <a:pt x="601" y="609"/>
                  </a:lnTo>
                  <a:lnTo>
                    <a:pt x="599" y="609"/>
                  </a:lnTo>
                  <a:lnTo>
                    <a:pt x="595" y="609"/>
                  </a:lnTo>
                  <a:lnTo>
                    <a:pt x="591" y="609"/>
                  </a:lnTo>
                  <a:lnTo>
                    <a:pt x="590" y="609"/>
                  </a:lnTo>
                  <a:lnTo>
                    <a:pt x="588" y="609"/>
                  </a:lnTo>
                  <a:lnTo>
                    <a:pt x="584" y="609"/>
                  </a:lnTo>
                  <a:lnTo>
                    <a:pt x="582" y="609"/>
                  </a:lnTo>
                  <a:lnTo>
                    <a:pt x="578" y="609"/>
                  </a:lnTo>
                  <a:lnTo>
                    <a:pt x="574" y="609"/>
                  </a:lnTo>
                  <a:lnTo>
                    <a:pt x="572" y="607"/>
                  </a:lnTo>
                  <a:lnTo>
                    <a:pt x="570" y="609"/>
                  </a:lnTo>
                  <a:lnTo>
                    <a:pt x="568" y="609"/>
                  </a:lnTo>
                  <a:lnTo>
                    <a:pt x="565" y="609"/>
                  </a:lnTo>
                  <a:lnTo>
                    <a:pt x="555" y="607"/>
                  </a:lnTo>
                  <a:lnTo>
                    <a:pt x="542" y="609"/>
                  </a:lnTo>
                  <a:lnTo>
                    <a:pt x="542" y="601"/>
                  </a:lnTo>
                  <a:lnTo>
                    <a:pt x="542" y="599"/>
                  </a:lnTo>
                  <a:lnTo>
                    <a:pt x="542" y="597"/>
                  </a:lnTo>
                  <a:lnTo>
                    <a:pt x="542" y="591"/>
                  </a:lnTo>
                  <a:lnTo>
                    <a:pt x="530" y="595"/>
                  </a:lnTo>
                  <a:lnTo>
                    <a:pt x="520" y="599"/>
                  </a:lnTo>
                  <a:lnTo>
                    <a:pt x="517" y="601"/>
                  </a:lnTo>
                  <a:lnTo>
                    <a:pt x="515" y="595"/>
                  </a:lnTo>
                  <a:lnTo>
                    <a:pt x="515" y="593"/>
                  </a:lnTo>
                  <a:lnTo>
                    <a:pt x="513" y="591"/>
                  </a:lnTo>
                  <a:lnTo>
                    <a:pt x="513" y="589"/>
                  </a:lnTo>
                  <a:lnTo>
                    <a:pt x="513" y="584"/>
                  </a:lnTo>
                  <a:lnTo>
                    <a:pt x="513" y="580"/>
                  </a:lnTo>
                  <a:lnTo>
                    <a:pt x="513" y="576"/>
                  </a:lnTo>
                  <a:lnTo>
                    <a:pt x="513" y="574"/>
                  </a:lnTo>
                  <a:lnTo>
                    <a:pt x="513" y="570"/>
                  </a:lnTo>
                  <a:lnTo>
                    <a:pt x="513" y="566"/>
                  </a:lnTo>
                  <a:lnTo>
                    <a:pt x="513" y="563"/>
                  </a:lnTo>
                  <a:lnTo>
                    <a:pt x="511" y="563"/>
                  </a:lnTo>
                  <a:lnTo>
                    <a:pt x="507" y="564"/>
                  </a:lnTo>
                  <a:lnTo>
                    <a:pt x="505" y="564"/>
                  </a:lnTo>
                  <a:lnTo>
                    <a:pt x="505" y="553"/>
                  </a:lnTo>
                  <a:lnTo>
                    <a:pt x="505" y="551"/>
                  </a:lnTo>
                  <a:lnTo>
                    <a:pt x="505" y="539"/>
                  </a:lnTo>
                  <a:lnTo>
                    <a:pt x="501" y="539"/>
                  </a:lnTo>
                  <a:lnTo>
                    <a:pt x="490" y="539"/>
                  </a:lnTo>
                  <a:lnTo>
                    <a:pt x="488" y="539"/>
                  </a:lnTo>
                  <a:lnTo>
                    <a:pt x="470" y="539"/>
                  </a:lnTo>
                  <a:lnTo>
                    <a:pt x="467" y="539"/>
                  </a:lnTo>
                  <a:lnTo>
                    <a:pt x="465" y="539"/>
                  </a:lnTo>
                  <a:lnTo>
                    <a:pt x="459" y="539"/>
                  </a:lnTo>
                  <a:lnTo>
                    <a:pt x="451" y="539"/>
                  </a:lnTo>
                  <a:lnTo>
                    <a:pt x="432" y="539"/>
                  </a:lnTo>
                  <a:lnTo>
                    <a:pt x="432" y="524"/>
                  </a:lnTo>
                  <a:lnTo>
                    <a:pt x="432" y="516"/>
                  </a:lnTo>
                  <a:lnTo>
                    <a:pt x="432" y="513"/>
                  </a:lnTo>
                  <a:lnTo>
                    <a:pt x="432" y="507"/>
                  </a:lnTo>
                  <a:lnTo>
                    <a:pt x="432" y="499"/>
                  </a:lnTo>
                  <a:lnTo>
                    <a:pt x="432" y="488"/>
                  </a:lnTo>
                  <a:lnTo>
                    <a:pt x="434" y="486"/>
                  </a:lnTo>
                  <a:lnTo>
                    <a:pt x="434" y="482"/>
                  </a:lnTo>
                  <a:lnTo>
                    <a:pt x="432" y="480"/>
                  </a:lnTo>
                  <a:lnTo>
                    <a:pt x="432" y="476"/>
                  </a:lnTo>
                  <a:lnTo>
                    <a:pt x="432" y="474"/>
                  </a:lnTo>
                  <a:lnTo>
                    <a:pt x="432" y="472"/>
                  </a:lnTo>
                  <a:lnTo>
                    <a:pt x="430" y="472"/>
                  </a:lnTo>
                  <a:lnTo>
                    <a:pt x="430" y="468"/>
                  </a:lnTo>
                  <a:lnTo>
                    <a:pt x="432" y="468"/>
                  </a:lnTo>
                  <a:lnTo>
                    <a:pt x="432" y="466"/>
                  </a:lnTo>
                  <a:lnTo>
                    <a:pt x="432" y="459"/>
                  </a:lnTo>
                  <a:lnTo>
                    <a:pt x="432" y="455"/>
                  </a:lnTo>
                  <a:lnTo>
                    <a:pt x="432" y="451"/>
                  </a:lnTo>
                  <a:lnTo>
                    <a:pt x="432" y="445"/>
                  </a:lnTo>
                  <a:lnTo>
                    <a:pt x="432" y="443"/>
                  </a:lnTo>
                  <a:lnTo>
                    <a:pt x="432" y="438"/>
                  </a:lnTo>
                  <a:lnTo>
                    <a:pt x="432" y="428"/>
                  </a:lnTo>
                  <a:lnTo>
                    <a:pt x="432" y="426"/>
                  </a:lnTo>
                  <a:lnTo>
                    <a:pt x="432" y="418"/>
                  </a:lnTo>
                  <a:lnTo>
                    <a:pt x="430" y="418"/>
                  </a:lnTo>
                  <a:lnTo>
                    <a:pt x="426" y="418"/>
                  </a:lnTo>
                  <a:lnTo>
                    <a:pt x="426" y="411"/>
                  </a:lnTo>
                  <a:lnTo>
                    <a:pt x="426" y="401"/>
                  </a:lnTo>
                  <a:lnTo>
                    <a:pt x="426" y="399"/>
                  </a:lnTo>
                  <a:lnTo>
                    <a:pt x="426" y="392"/>
                  </a:lnTo>
                  <a:lnTo>
                    <a:pt x="426" y="388"/>
                  </a:lnTo>
                  <a:lnTo>
                    <a:pt x="424" y="388"/>
                  </a:lnTo>
                  <a:lnTo>
                    <a:pt x="396" y="384"/>
                  </a:lnTo>
                  <a:lnTo>
                    <a:pt x="386" y="388"/>
                  </a:lnTo>
                  <a:lnTo>
                    <a:pt x="380" y="393"/>
                  </a:lnTo>
                  <a:lnTo>
                    <a:pt x="374" y="401"/>
                  </a:lnTo>
                  <a:lnTo>
                    <a:pt x="369" y="409"/>
                  </a:lnTo>
                  <a:lnTo>
                    <a:pt x="363" y="424"/>
                  </a:lnTo>
                  <a:lnTo>
                    <a:pt x="359" y="430"/>
                  </a:lnTo>
                  <a:lnTo>
                    <a:pt x="351" y="440"/>
                  </a:lnTo>
                  <a:lnTo>
                    <a:pt x="351" y="438"/>
                  </a:lnTo>
                  <a:lnTo>
                    <a:pt x="351" y="420"/>
                  </a:lnTo>
                  <a:lnTo>
                    <a:pt x="351" y="418"/>
                  </a:lnTo>
                  <a:lnTo>
                    <a:pt x="351" y="415"/>
                  </a:lnTo>
                  <a:lnTo>
                    <a:pt x="351" y="413"/>
                  </a:lnTo>
                  <a:lnTo>
                    <a:pt x="351" y="409"/>
                  </a:lnTo>
                  <a:lnTo>
                    <a:pt x="349" y="407"/>
                  </a:lnTo>
                  <a:lnTo>
                    <a:pt x="346" y="405"/>
                  </a:lnTo>
                  <a:lnTo>
                    <a:pt x="344" y="403"/>
                  </a:lnTo>
                  <a:lnTo>
                    <a:pt x="342" y="403"/>
                  </a:lnTo>
                  <a:lnTo>
                    <a:pt x="342" y="401"/>
                  </a:lnTo>
                  <a:lnTo>
                    <a:pt x="340" y="399"/>
                  </a:lnTo>
                  <a:lnTo>
                    <a:pt x="338" y="390"/>
                  </a:lnTo>
                  <a:lnTo>
                    <a:pt x="338" y="378"/>
                  </a:lnTo>
                  <a:lnTo>
                    <a:pt x="325" y="376"/>
                  </a:lnTo>
                  <a:lnTo>
                    <a:pt x="325" y="363"/>
                  </a:lnTo>
                  <a:lnTo>
                    <a:pt x="325" y="359"/>
                  </a:lnTo>
                  <a:lnTo>
                    <a:pt x="325" y="349"/>
                  </a:lnTo>
                  <a:lnTo>
                    <a:pt x="313" y="349"/>
                  </a:lnTo>
                  <a:lnTo>
                    <a:pt x="309" y="349"/>
                  </a:lnTo>
                  <a:lnTo>
                    <a:pt x="309" y="344"/>
                  </a:lnTo>
                  <a:lnTo>
                    <a:pt x="311" y="340"/>
                  </a:lnTo>
                  <a:lnTo>
                    <a:pt x="311" y="338"/>
                  </a:lnTo>
                  <a:lnTo>
                    <a:pt x="311" y="336"/>
                  </a:lnTo>
                  <a:lnTo>
                    <a:pt x="311" y="332"/>
                  </a:lnTo>
                  <a:lnTo>
                    <a:pt x="309" y="322"/>
                  </a:lnTo>
                  <a:lnTo>
                    <a:pt x="305" y="322"/>
                  </a:lnTo>
                  <a:lnTo>
                    <a:pt x="300" y="322"/>
                  </a:lnTo>
                  <a:lnTo>
                    <a:pt x="294" y="322"/>
                  </a:lnTo>
                  <a:lnTo>
                    <a:pt x="282" y="322"/>
                  </a:lnTo>
                  <a:lnTo>
                    <a:pt x="282" y="336"/>
                  </a:lnTo>
                  <a:lnTo>
                    <a:pt x="280" y="336"/>
                  </a:lnTo>
                  <a:lnTo>
                    <a:pt x="265" y="336"/>
                  </a:lnTo>
                  <a:lnTo>
                    <a:pt x="261" y="336"/>
                  </a:lnTo>
                  <a:lnTo>
                    <a:pt x="255" y="336"/>
                  </a:lnTo>
                  <a:lnTo>
                    <a:pt x="252" y="336"/>
                  </a:lnTo>
                  <a:lnTo>
                    <a:pt x="246" y="336"/>
                  </a:lnTo>
                  <a:lnTo>
                    <a:pt x="244" y="336"/>
                  </a:lnTo>
                  <a:lnTo>
                    <a:pt x="244" y="344"/>
                  </a:lnTo>
                  <a:lnTo>
                    <a:pt x="244" y="347"/>
                  </a:lnTo>
                  <a:lnTo>
                    <a:pt x="244" y="363"/>
                  </a:lnTo>
                  <a:lnTo>
                    <a:pt x="259" y="363"/>
                  </a:lnTo>
                  <a:lnTo>
                    <a:pt x="259" y="367"/>
                  </a:lnTo>
                  <a:lnTo>
                    <a:pt x="252" y="367"/>
                  </a:lnTo>
                  <a:lnTo>
                    <a:pt x="252" y="376"/>
                  </a:lnTo>
                  <a:lnTo>
                    <a:pt x="259" y="376"/>
                  </a:lnTo>
                  <a:lnTo>
                    <a:pt x="259" y="380"/>
                  </a:lnTo>
                  <a:lnTo>
                    <a:pt x="259" y="384"/>
                  </a:lnTo>
                  <a:lnTo>
                    <a:pt x="259" y="390"/>
                  </a:lnTo>
                  <a:lnTo>
                    <a:pt x="259" y="403"/>
                  </a:lnTo>
                  <a:lnTo>
                    <a:pt x="259" y="407"/>
                  </a:lnTo>
                  <a:lnTo>
                    <a:pt x="259" y="413"/>
                  </a:lnTo>
                  <a:lnTo>
                    <a:pt x="259" y="418"/>
                  </a:lnTo>
                  <a:lnTo>
                    <a:pt x="259" y="426"/>
                  </a:lnTo>
                  <a:lnTo>
                    <a:pt x="259" y="428"/>
                  </a:lnTo>
                  <a:lnTo>
                    <a:pt x="259" y="434"/>
                  </a:lnTo>
                  <a:lnTo>
                    <a:pt x="259" y="442"/>
                  </a:lnTo>
                  <a:lnTo>
                    <a:pt x="259" y="445"/>
                  </a:lnTo>
                  <a:lnTo>
                    <a:pt x="259" y="447"/>
                  </a:lnTo>
                  <a:lnTo>
                    <a:pt x="259" y="451"/>
                  </a:lnTo>
                  <a:lnTo>
                    <a:pt x="259" y="457"/>
                  </a:lnTo>
                  <a:lnTo>
                    <a:pt x="259" y="459"/>
                  </a:lnTo>
                  <a:lnTo>
                    <a:pt x="261" y="466"/>
                  </a:lnTo>
                  <a:lnTo>
                    <a:pt x="261" y="468"/>
                  </a:lnTo>
                  <a:lnTo>
                    <a:pt x="261" y="470"/>
                  </a:lnTo>
                  <a:lnTo>
                    <a:pt x="261" y="472"/>
                  </a:lnTo>
                  <a:lnTo>
                    <a:pt x="261" y="484"/>
                  </a:lnTo>
                  <a:lnTo>
                    <a:pt x="261" y="486"/>
                  </a:lnTo>
                  <a:lnTo>
                    <a:pt x="253" y="486"/>
                  </a:lnTo>
                  <a:lnTo>
                    <a:pt x="242" y="493"/>
                  </a:lnTo>
                  <a:lnTo>
                    <a:pt x="232" y="501"/>
                  </a:lnTo>
                  <a:lnTo>
                    <a:pt x="221" y="513"/>
                  </a:lnTo>
                  <a:lnTo>
                    <a:pt x="211" y="524"/>
                  </a:lnTo>
                  <a:lnTo>
                    <a:pt x="209" y="528"/>
                  </a:lnTo>
                  <a:lnTo>
                    <a:pt x="205" y="528"/>
                  </a:lnTo>
                  <a:lnTo>
                    <a:pt x="190" y="526"/>
                  </a:lnTo>
                  <a:lnTo>
                    <a:pt x="190" y="520"/>
                  </a:lnTo>
                  <a:lnTo>
                    <a:pt x="190" y="516"/>
                  </a:lnTo>
                  <a:lnTo>
                    <a:pt x="190" y="478"/>
                  </a:lnTo>
                  <a:lnTo>
                    <a:pt x="190" y="472"/>
                  </a:lnTo>
                  <a:lnTo>
                    <a:pt x="175" y="472"/>
                  </a:lnTo>
                  <a:lnTo>
                    <a:pt x="161" y="472"/>
                  </a:lnTo>
                  <a:lnTo>
                    <a:pt x="161" y="453"/>
                  </a:lnTo>
                  <a:lnTo>
                    <a:pt x="161" y="447"/>
                  </a:lnTo>
                  <a:lnTo>
                    <a:pt x="161" y="445"/>
                  </a:lnTo>
                  <a:lnTo>
                    <a:pt x="163" y="445"/>
                  </a:lnTo>
                  <a:lnTo>
                    <a:pt x="165" y="445"/>
                  </a:lnTo>
                  <a:lnTo>
                    <a:pt x="167" y="445"/>
                  </a:lnTo>
                  <a:lnTo>
                    <a:pt x="175" y="445"/>
                  </a:lnTo>
                  <a:lnTo>
                    <a:pt x="177" y="392"/>
                  </a:lnTo>
                  <a:lnTo>
                    <a:pt x="167" y="392"/>
                  </a:lnTo>
                  <a:lnTo>
                    <a:pt x="165" y="392"/>
                  </a:lnTo>
                  <a:lnTo>
                    <a:pt x="163" y="392"/>
                  </a:lnTo>
                  <a:lnTo>
                    <a:pt x="108" y="390"/>
                  </a:lnTo>
                  <a:lnTo>
                    <a:pt x="108" y="376"/>
                  </a:lnTo>
                  <a:lnTo>
                    <a:pt x="108" y="363"/>
                  </a:lnTo>
                  <a:lnTo>
                    <a:pt x="81" y="363"/>
                  </a:lnTo>
                  <a:lnTo>
                    <a:pt x="81" y="370"/>
                  </a:lnTo>
                  <a:lnTo>
                    <a:pt x="81" y="374"/>
                  </a:lnTo>
                  <a:lnTo>
                    <a:pt x="81" y="378"/>
                  </a:lnTo>
                  <a:lnTo>
                    <a:pt x="81" y="384"/>
                  </a:lnTo>
                  <a:lnTo>
                    <a:pt x="81" y="390"/>
                  </a:lnTo>
                  <a:lnTo>
                    <a:pt x="73" y="390"/>
                  </a:lnTo>
                  <a:lnTo>
                    <a:pt x="71" y="390"/>
                  </a:lnTo>
                  <a:lnTo>
                    <a:pt x="69" y="390"/>
                  </a:lnTo>
                  <a:lnTo>
                    <a:pt x="67" y="390"/>
                  </a:lnTo>
                  <a:lnTo>
                    <a:pt x="61" y="390"/>
                  </a:lnTo>
                  <a:lnTo>
                    <a:pt x="60" y="390"/>
                  </a:lnTo>
                  <a:lnTo>
                    <a:pt x="56" y="390"/>
                  </a:lnTo>
                  <a:lnTo>
                    <a:pt x="54" y="390"/>
                  </a:lnTo>
                  <a:lnTo>
                    <a:pt x="54" y="378"/>
                  </a:lnTo>
                  <a:lnTo>
                    <a:pt x="54" y="374"/>
                  </a:lnTo>
                  <a:lnTo>
                    <a:pt x="54" y="369"/>
                  </a:lnTo>
                  <a:lnTo>
                    <a:pt x="54" y="367"/>
                  </a:lnTo>
                  <a:lnTo>
                    <a:pt x="54" y="363"/>
                  </a:lnTo>
                  <a:lnTo>
                    <a:pt x="27" y="363"/>
                  </a:lnTo>
                  <a:lnTo>
                    <a:pt x="27" y="342"/>
                  </a:lnTo>
                  <a:lnTo>
                    <a:pt x="27" y="334"/>
                  </a:lnTo>
                  <a:lnTo>
                    <a:pt x="2" y="334"/>
                  </a:lnTo>
                  <a:lnTo>
                    <a:pt x="0" y="334"/>
                  </a:lnTo>
                  <a:lnTo>
                    <a:pt x="0" y="324"/>
                  </a:lnTo>
                  <a:lnTo>
                    <a:pt x="12" y="324"/>
                  </a:lnTo>
                  <a:lnTo>
                    <a:pt x="27" y="324"/>
                  </a:lnTo>
                  <a:lnTo>
                    <a:pt x="27" y="313"/>
                  </a:lnTo>
                  <a:lnTo>
                    <a:pt x="38" y="313"/>
                  </a:lnTo>
                  <a:lnTo>
                    <a:pt x="38" y="290"/>
                  </a:lnTo>
                  <a:lnTo>
                    <a:pt x="40" y="290"/>
                  </a:lnTo>
                  <a:lnTo>
                    <a:pt x="42" y="290"/>
                  </a:lnTo>
                  <a:lnTo>
                    <a:pt x="44" y="290"/>
                  </a:lnTo>
                  <a:lnTo>
                    <a:pt x="48" y="290"/>
                  </a:lnTo>
                  <a:lnTo>
                    <a:pt x="50" y="290"/>
                  </a:lnTo>
                  <a:lnTo>
                    <a:pt x="50" y="286"/>
                  </a:lnTo>
                  <a:lnTo>
                    <a:pt x="50" y="284"/>
                  </a:lnTo>
                  <a:lnTo>
                    <a:pt x="50" y="280"/>
                  </a:lnTo>
                  <a:lnTo>
                    <a:pt x="50" y="278"/>
                  </a:lnTo>
                  <a:lnTo>
                    <a:pt x="52" y="263"/>
                  </a:lnTo>
                  <a:lnTo>
                    <a:pt x="58" y="263"/>
                  </a:lnTo>
                  <a:lnTo>
                    <a:pt x="73" y="263"/>
                  </a:lnTo>
                  <a:lnTo>
                    <a:pt x="79" y="263"/>
                  </a:lnTo>
                  <a:lnTo>
                    <a:pt x="106" y="263"/>
                  </a:lnTo>
                  <a:lnTo>
                    <a:pt x="106" y="236"/>
                  </a:lnTo>
                  <a:lnTo>
                    <a:pt x="121" y="236"/>
                  </a:lnTo>
                  <a:lnTo>
                    <a:pt x="125" y="236"/>
                  </a:lnTo>
                  <a:lnTo>
                    <a:pt x="132" y="236"/>
                  </a:lnTo>
                  <a:lnTo>
                    <a:pt x="132" y="230"/>
                  </a:lnTo>
                  <a:lnTo>
                    <a:pt x="132" y="211"/>
                  </a:lnTo>
                  <a:lnTo>
                    <a:pt x="132" y="209"/>
                  </a:lnTo>
                  <a:lnTo>
                    <a:pt x="134" y="209"/>
                  </a:lnTo>
                  <a:lnTo>
                    <a:pt x="138" y="209"/>
                  </a:lnTo>
                  <a:lnTo>
                    <a:pt x="142" y="209"/>
                  </a:lnTo>
                  <a:lnTo>
                    <a:pt x="146" y="209"/>
                  </a:lnTo>
                  <a:lnTo>
                    <a:pt x="146" y="205"/>
                  </a:lnTo>
                  <a:lnTo>
                    <a:pt x="146" y="196"/>
                  </a:lnTo>
                  <a:lnTo>
                    <a:pt x="142" y="196"/>
                  </a:lnTo>
                  <a:lnTo>
                    <a:pt x="138" y="196"/>
                  </a:lnTo>
                  <a:lnTo>
                    <a:pt x="134" y="196"/>
                  </a:lnTo>
                  <a:lnTo>
                    <a:pt x="134" y="167"/>
                  </a:lnTo>
                  <a:lnTo>
                    <a:pt x="134" y="153"/>
                  </a:lnTo>
                  <a:lnTo>
                    <a:pt x="134" y="148"/>
                  </a:lnTo>
                  <a:lnTo>
                    <a:pt x="134" y="130"/>
                  </a:lnTo>
                  <a:lnTo>
                    <a:pt x="134" y="128"/>
                  </a:lnTo>
                  <a:lnTo>
                    <a:pt x="142" y="128"/>
                  </a:lnTo>
                  <a:lnTo>
                    <a:pt x="148" y="128"/>
                  </a:lnTo>
                  <a:lnTo>
                    <a:pt x="148" y="123"/>
                  </a:lnTo>
                  <a:lnTo>
                    <a:pt x="148" y="102"/>
                  </a:lnTo>
                  <a:lnTo>
                    <a:pt x="148" y="100"/>
                  </a:lnTo>
                  <a:lnTo>
                    <a:pt x="144" y="100"/>
                  </a:lnTo>
                  <a:lnTo>
                    <a:pt x="134" y="100"/>
                  </a:lnTo>
                  <a:lnTo>
                    <a:pt x="134" y="94"/>
                  </a:lnTo>
                  <a:lnTo>
                    <a:pt x="134" y="71"/>
                  </a:lnTo>
                  <a:lnTo>
                    <a:pt x="134" y="69"/>
                  </a:lnTo>
                  <a:lnTo>
                    <a:pt x="134" y="59"/>
                  </a:lnTo>
                  <a:lnTo>
                    <a:pt x="134" y="48"/>
                  </a:lnTo>
                  <a:lnTo>
                    <a:pt x="134" y="46"/>
                  </a:lnTo>
                  <a:lnTo>
                    <a:pt x="134" y="19"/>
                  </a:lnTo>
                  <a:lnTo>
                    <a:pt x="165" y="19"/>
                  </a:lnTo>
                  <a:lnTo>
                    <a:pt x="171" y="19"/>
                  </a:lnTo>
                  <a:lnTo>
                    <a:pt x="169" y="15"/>
                  </a:lnTo>
                  <a:lnTo>
                    <a:pt x="167" y="11"/>
                  </a:lnTo>
                  <a:lnTo>
                    <a:pt x="163" y="7"/>
                  </a:lnTo>
                  <a:lnTo>
                    <a:pt x="159" y="4"/>
                  </a:lnTo>
                  <a:lnTo>
                    <a:pt x="157" y="2"/>
                  </a:lnTo>
                  <a:lnTo>
                    <a:pt x="156" y="0"/>
                  </a:lnTo>
                  <a:lnTo>
                    <a:pt x="157" y="2"/>
                  </a:lnTo>
                  <a:lnTo>
                    <a:pt x="161" y="4"/>
                  </a:lnTo>
                  <a:lnTo>
                    <a:pt x="161" y="6"/>
                  </a:lnTo>
                  <a:lnTo>
                    <a:pt x="163" y="7"/>
                  </a:lnTo>
                  <a:lnTo>
                    <a:pt x="167" y="9"/>
                  </a:lnTo>
                  <a:lnTo>
                    <a:pt x="169" y="13"/>
                  </a:lnTo>
                  <a:lnTo>
                    <a:pt x="171" y="17"/>
                  </a:lnTo>
                  <a:lnTo>
                    <a:pt x="173" y="19"/>
                  </a:lnTo>
                  <a:moveTo>
                    <a:pt x="230" y="117"/>
                  </a:moveTo>
                  <a:lnTo>
                    <a:pt x="234" y="119"/>
                  </a:lnTo>
                  <a:lnTo>
                    <a:pt x="230" y="117"/>
                  </a:lnTo>
                  <a:lnTo>
                    <a:pt x="227" y="115"/>
                  </a:lnTo>
                  <a:lnTo>
                    <a:pt x="230" y="117"/>
                  </a:lnTo>
                  <a:moveTo>
                    <a:pt x="309" y="140"/>
                  </a:moveTo>
                  <a:lnTo>
                    <a:pt x="313" y="140"/>
                  </a:lnTo>
                  <a:lnTo>
                    <a:pt x="309" y="140"/>
                  </a:lnTo>
                  <a:lnTo>
                    <a:pt x="305" y="140"/>
                  </a:lnTo>
                  <a:lnTo>
                    <a:pt x="309" y="140"/>
                  </a:lnTo>
                  <a:moveTo>
                    <a:pt x="662" y="338"/>
                  </a:moveTo>
                  <a:lnTo>
                    <a:pt x="662" y="344"/>
                  </a:lnTo>
                  <a:lnTo>
                    <a:pt x="662" y="347"/>
                  </a:lnTo>
                  <a:lnTo>
                    <a:pt x="662" y="332"/>
                  </a:lnTo>
                  <a:lnTo>
                    <a:pt x="662" y="330"/>
                  </a:lnTo>
                  <a:lnTo>
                    <a:pt x="662" y="328"/>
                  </a:lnTo>
                  <a:lnTo>
                    <a:pt x="662" y="332"/>
                  </a:lnTo>
                  <a:lnTo>
                    <a:pt x="662" y="338"/>
                  </a:lnTo>
                  <a:moveTo>
                    <a:pt x="662" y="378"/>
                  </a:moveTo>
                  <a:lnTo>
                    <a:pt x="662" y="382"/>
                  </a:lnTo>
                  <a:lnTo>
                    <a:pt x="662" y="378"/>
                  </a:lnTo>
                  <a:lnTo>
                    <a:pt x="662" y="370"/>
                  </a:lnTo>
                  <a:lnTo>
                    <a:pt x="662" y="372"/>
                  </a:lnTo>
                  <a:lnTo>
                    <a:pt x="662" y="378"/>
                  </a:lnTo>
                  <a:moveTo>
                    <a:pt x="662" y="440"/>
                  </a:moveTo>
                  <a:lnTo>
                    <a:pt x="662" y="442"/>
                  </a:lnTo>
                  <a:lnTo>
                    <a:pt x="662" y="445"/>
                  </a:lnTo>
                  <a:lnTo>
                    <a:pt x="662" y="443"/>
                  </a:lnTo>
                  <a:lnTo>
                    <a:pt x="662" y="438"/>
                  </a:lnTo>
                  <a:lnTo>
                    <a:pt x="662" y="432"/>
                  </a:lnTo>
                  <a:lnTo>
                    <a:pt x="662" y="405"/>
                  </a:lnTo>
                  <a:lnTo>
                    <a:pt x="662" y="438"/>
                  </a:lnTo>
                  <a:lnTo>
                    <a:pt x="662" y="440"/>
                  </a:lnTo>
                  <a:moveTo>
                    <a:pt x="662" y="474"/>
                  </a:moveTo>
                  <a:lnTo>
                    <a:pt x="662" y="482"/>
                  </a:lnTo>
                  <a:lnTo>
                    <a:pt x="662" y="476"/>
                  </a:lnTo>
                  <a:lnTo>
                    <a:pt x="662" y="466"/>
                  </a:lnTo>
                  <a:lnTo>
                    <a:pt x="662" y="474"/>
                  </a:lnTo>
                  <a:moveTo>
                    <a:pt x="662" y="497"/>
                  </a:moveTo>
                  <a:lnTo>
                    <a:pt x="662" y="495"/>
                  </a:lnTo>
                  <a:lnTo>
                    <a:pt x="662" y="497"/>
                  </a:lnTo>
                  <a:moveTo>
                    <a:pt x="616" y="609"/>
                  </a:moveTo>
                  <a:lnTo>
                    <a:pt x="614" y="609"/>
                  </a:lnTo>
                  <a:lnTo>
                    <a:pt x="618" y="609"/>
                  </a:lnTo>
                  <a:lnTo>
                    <a:pt x="622" y="609"/>
                  </a:lnTo>
                  <a:lnTo>
                    <a:pt x="618" y="609"/>
                  </a:lnTo>
                  <a:lnTo>
                    <a:pt x="616" y="609"/>
                  </a:lnTo>
                  <a:moveTo>
                    <a:pt x="638" y="175"/>
                  </a:moveTo>
                  <a:lnTo>
                    <a:pt x="641" y="175"/>
                  </a:lnTo>
                  <a:lnTo>
                    <a:pt x="639" y="175"/>
                  </a:lnTo>
                  <a:lnTo>
                    <a:pt x="636" y="176"/>
                  </a:lnTo>
                  <a:lnTo>
                    <a:pt x="634" y="178"/>
                  </a:lnTo>
                  <a:lnTo>
                    <a:pt x="630" y="178"/>
                  </a:lnTo>
                  <a:lnTo>
                    <a:pt x="636" y="176"/>
                  </a:lnTo>
                  <a:lnTo>
                    <a:pt x="638" y="175"/>
                  </a:lnTo>
                  <a:moveTo>
                    <a:pt x="382" y="121"/>
                  </a:moveTo>
                  <a:lnTo>
                    <a:pt x="384" y="119"/>
                  </a:lnTo>
                  <a:lnTo>
                    <a:pt x="380" y="121"/>
                  </a:lnTo>
                  <a:lnTo>
                    <a:pt x="378" y="123"/>
                  </a:lnTo>
                  <a:lnTo>
                    <a:pt x="382" y="121"/>
                  </a:lnTo>
                </a:path>
              </a:pathLst>
            </a:custGeom>
            <a:solidFill>
              <a:srgbClr val="56B2CB"/>
            </a:solidFill>
            <a:ln w="9525" cap="sq" cmpd="sng">
              <a:solidFill>
                <a:schemeClr val="dk1"/>
              </a:solidFill>
              <a:prstDash val="solid"/>
              <a:miter lim="8000"/>
              <a:headEnd type="none" w="sm" len="sm"/>
              <a:tailEnd type="none" w="sm" len="sm"/>
            </a:ln>
          </p:spPr>
          <p:txBody>
            <a:bodyPr spcFirstLastPara="1" wrap="square" lIns="81609" tIns="40781" rIns="81609" bIns="40781" anchor="t" anchorCtr="0">
              <a:noAutofit/>
            </a:bodyPr>
            <a:lstStyle/>
            <a:p>
              <a:pPr>
                <a:buClr>
                  <a:srgbClr val="000000"/>
                </a:buClr>
                <a:buSzPts val="1700"/>
              </a:pPr>
              <a:endParaRPr sz="3200">
                <a:solidFill>
                  <a:srgbClr val="6CA8B9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16" name="Shape 1216"/>
            <p:cNvSpPr/>
            <p:nvPr/>
          </p:nvSpPr>
          <p:spPr>
            <a:xfrm>
              <a:off x="2894011" y="1907381"/>
              <a:ext cx="1077913" cy="906462"/>
            </a:xfrm>
            <a:custGeom>
              <a:avLst/>
              <a:gdLst/>
              <a:ahLst/>
              <a:cxnLst/>
              <a:rect l="0" t="0" r="0" b="0"/>
              <a:pathLst>
                <a:path w="679" h="571" extrusionOk="0">
                  <a:moveTo>
                    <a:pt x="597" y="2"/>
                  </a:moveTo>
                  <a:lnTo>
                    <a:pt x="597" y="2"/>
                  </a:lnTo>
                  <a:lnTo>
                    <a:pt x="605" y="2"/>
                  </a:lnTo>
                  <a:lnTo>
                    <a:pt x="606" y="2"/>
                  </a:lnTo>
                  <a:lnTo>
                    <a:pt x="622" y="2"/>
                  </a:lnTo>
                  <a:lnTo>
                    <a:pt x="626" y="2"/>
                  </a:lnTo>
                  <a:lnTo>
                    <a:pt x="626" y="56"/>
                  </a:lnTo>
                  <a:lnTo>
                    <a:pt x="628" y="56"/>
                  </a:lnTo>
                  <a:lnTo>
                    <a:pt x="626" y="112"/>
                  </a:lnTo>
                  <a:lnTo>
                    <a:pt x="626" y="139"/>
                  </a:lnTo>
                  <a:lnTo>
                    <a:pt x="639" y="139"/>
                  </a:lnTo>
                  <a:lnTo>
                    <a:pt x="651" y="139"/>
                  </a:lnTo>
                  <a:lnTo>
                    <a:pt x="654" y="139"/>
                  </a:lnTo>
                  <a:lnTo>
                    <a:pt x="679" y="139"/>
                  </a:lnTo>
                  <a:lnTo>
                    <a:pt x="679" y="166"/>
                  </a:lnTo>
                  <a:lnTo>
                    <a:pt x="679" y="187"/>
                  </a:lnTo>
                  <a:lnTo>
                    <a:pt x="679" y="219"/>
                  </a:lnTo>
                  <a:lnTo>
                    <a:pt x="679" y="221"/>
                  </a:lnTo>
                  <a:lnTo>
                    <a:pt x="654" y="221"/>
                  </a:lnTo>
                  <a:lnTo>
                    <a:pt x="654" y="204"/>
                  </a:lnTo>
                  <a:lnTo>
                    <a:pt x="599" y="204"/>
                  </a:lnTo>
                  <a:lnTo>
                    <a:pt x="599" y="221"/>
                  </a:lnTo>
                  <a:lnTo>
                    <a:pt x="574" y="219"/>
                  </a:lnTo>
                  <a:lnTo>
                    <a:pt x="572" y="219"/>
                  </a:lnTo>
                  <a:lnTo>
                    <a:pt x="570" y="275"/>
                  </a:lnTo>
                  <a:lnTo>
                    <a:pt x="570" y="302"/>
                  </a:lnTo>
                  <a:lnTo>
                    <a:pt x="570" y="329"/>
                  </a:lnTo>
                  <a:lnTo>
                    <a:pt x="570" y="383"/>
                  </a:lnTo>
                  <a:lnTo>
                    <a:pt x="570" y="385"/>
                  </a:lnTo>
                  <a:lnTo>
                    <a:pt x="516" y="385"/>
                  </a:lnTo>
                  <a:lnTo>
                    <a:pt x="516" y="390"/>
                  </a:lnTo>
                  <a:lnTo>
                    <a:pt x="516" y="410"/>
                  </a:lnTo>
                  <a:lnTo>
                    <a:pt x="518" y="411"/>
                  </a:lnTo>
                  <a:lnTo>
                    <a:pt x="518" y="413"/>
                  </a:lnTo>
                  <a:lnTo>
                    <a:pt x="520" y="415"/>
                  </a:lnTo>
                  <a:lnTo>
                    <a:pt x="520" y="417"/>
                  </a:lnTo>
                  <a:lnTo>
                    <a:pt x="522" y="419"/>
                  </a:lnTo>
                  <a:lnTo>
                    <a:pt x="526" y="421"/>
                  </a:lnTo>
                  <a:lnTo>
                    <a:pt x="528" y="423"/>
                  </a:lnTo>
                  <a:lnTo>
                    <a:pt x="530" y="427"/>
                  </a:lnTo>
                  <a:lnTo>
                    <a:pt x="532" y="429"/>
                  </a:lnTo>
                  <a:lnTo>
                    <a:pt x="532" y="431"/>
                  </a:lnTo>
                  <a:lnTo>
                    <a:pt x="532" y="434"/>
                  </a:lnTo>
                  <a:lnTo>
                    <a:pt x="533" y="436"/>
                  </a:lnTo>
                  <a:lnTo>
                    <a:pt x="533" y="438"/>
                  </a:lnTo>
                  <a:lnTo>
                    <a:pt x="535" y="442"/>
                  </a:lnTo>
                  <a:lnTo>
                    <a:pt x="535" y="444"/>
                  </a:lnTo>
                  <a:lnTo>
                    <a:pt x="537" y="446"/>
                  </a:lnTo>
                  <a:lnTo>
                    <a:pt x="539" y="448"/>
                  </a:lnTo>
                  <a:lnTo>
                    <a:pt x="539" y="450"/>
                  </a:lnTo>
                  <a:lnTo>
                    <a:pt x="539" y="454"/>
                  </a:lnTo>
                  <a:lnTo>
                    <a:pt x="539" y="456"/>
                  </a:lnTo>
                  <a:lnTo>
                    <a:pt x="539" y="458"/>
                  </a:lnTo>
                  <a:lnTo>
                    <a:pt x="541" y="459"/>
                  </a:lnTo>
                  <a:lnTo>
                    <a:pt x="541" y="461"/>
                  </a:lnTo>
                  <a:lnTo>
                    <a:pt x="541" y="465"/>
                  </a:lnTo>
                  <a:lnTo>
                    <a:pt x="543" y="467"/>
                  </a:lnTo>
                  <a:lnTo>
                    <a:pt x="545" y="469"/>
                  </a:lnTo>
                  <a:lnTo>
                    <a:pt x="549" y="471"/>
                  </a:lnTo>
                  <a:lnTo>
                    <a:pt x="551" y="473"/>
                  </a:lnTo>
                  <a:lnTo>
                    <a:pt x="551" y="477"/>
                  </a:lnTo>
                  <a:lnTo>
                    <a:pt x="549" y="477"/>
                  </a:lnTo>
                  <a:lnTo>
                    <a:pt x="547" y="477"/>
                  </a:lnTo>
                  <a:lnTo>
                    <a:pt x="541" y="479"/>
                  </a:lnTo>
                  <a:lnTo>
                    <a:pt x="539" y="479"/>
                  </a:lnTo>
                  <a:lnTo>
                    <a:pt x="539" y="481"/>
                  </a:lnTo>
                  <a:lnTo>
                    <a:pt x="539" y="482"/>
                  </a:lnTo>
                  <a:lnTo>
                    <a:pt x="539" y="484"/>
                  </a:lnTo>
                  <a:lnTo>
                    <a:pt x="537" y="484"/>
                  </a:lnTo>
                  <a:lnTo>
                    <a:pt x="535" y="484"/>
                  </a:lnTo>
                  <a:lnTo>
                    <a:pt x="535" y="486"/>
                  </a:lnTo>
                  <a:lnTo>
                    <a:pt x="535" y="488"/>
                  </a:lnTo>
                  <a:lnTo>
                    <a:pt x="535" y="490"/>
                  </a:lnTo>
                  <a:lnTo>
                    <a:pt x="533" y="492"/>
                  </a:lnTo>
                  <a:lnTo>
                    <a:pt x="532" y="490"/>
                  </a:lnTo>
                  <a:lnTo>
                    <a:pt x="530" y="490"/>
                  </a:lnTo>
                  <a:lnTo>
                    <a:pt x="530" y="492"/>
                  </a:lnTo>
                  <a:lnTo>
                    <a:pt x="532" y="494"/>
                  </a:lnTo>
                  <a:lnTo>
                    <a:pt x="533" y="494"/>
                  </a:lnTo>
                  <a:lnTo>
                    <a:pt x="533" y="496"/>
                  </a:lnTo>
                  <a:lnTo>
                    <a:pt x="532" y="498"/>
                  </a:lnTo>
                  <a:lnTo>
                    <a:pt x="532" y="502"/>
                  </a:lnTo>
                  <a:lnTo>
                    <a:pt x="530" y="502"/>
                  </a:lnTo>
                  <a:lnTo>
                    <a:pt x="530" y="500"/>
                  </a:lnTo>
                  <a:lnTo>
                    <a:pt x="528" y="498"/>
                  </a:lnTo>
                  <a:lnTo>
                    <a:pt x="524" y="498"/>
                  </a:lnTo>
                  <a:lnTo>
                    <a:pt x="522" y="496"/>
                  </a:lnTo>
                  <a:lnTo>
                    <a:pt x="520" y="496"/>
                  </a:lnTo>
                  <a:lnTo>
                    <a:pt x="518" y="496"/>
                  </a:lnTo>
                  <a:lnTo>
                    <a:pt x="518" y="494"/>
                  </a:lnTo>
                  <a:lnTo>
                    <a:pt x="518" y="492"/>
                  </a:lnTo>
                  <a:lnTo>
                    <a:pt x="516" y="492"/>
                  </a:lnTo>
                  <a:lnTo>
                    <a:pt x="516" y="536"/>
                  </a:lnTo>
                  <a:lnTo>
                    <a:pt x="507" y="536"/>
                  </a:lnTo>
                  <a:lnTo>
                    <a:pt x="503" y="538"/>
                  </a:lnTo>
                  <a:lnTo>
                    <a:pt x="503" y="546"/>
                  </a:lnTo>
                  <a:lnTo>
                    <a:pt x="462" y="546"/>
                  </a:lnTo>
                  <a:lnTo>
                    <a:pt x="407" y="546"/>
                  </a:lnTo>
                  <a:lnTo>
                    <a:pt x="353" y="546"/>
                  </a:lnTo>
                  <a:lnTo>
                    <a:pt x="353" y="536"/>
                  </a:lnTo>
                  <a:lnTo>
                    <a:pt x="353" y="519"/>
                  </a:lnTo>
                  <a:lnTo>
                    <a:pt x="343" y="521"/>
                  </a:lnTo>
                  <a:lnTo>
                    <a:pt x="338" y="521"/>
                  </a:lnTo>
                  <a:lnTo>
                    <a:pt x="338" y="506"/>
                  </a:lnTo>
                  <a:lnTo>
                    <a:pt x="324" y="506"/>
                  </a:lnTo>
                  <a:lnTo>
                    <a:pt x="324" y="492"/>
                  </a:lnTo>
                  <a:lnTo>
                    <a:pt x="299" y="492"/>
                  </a:lnTo>
                  <a:lnTo>
                    <a:pt x="299" y="456"/>
                  </a:lnTo>
                  <a:lnTo>
                    <a:pt x="299" y="458"/>
                  </a:lnTo>
                  <a:lnTo>
                    <a:pt x="297" y="459"/>
                  </a:lnTo>
                  <a:lnTo>
                    <a:pt x="295" y="459"/>
                  </a:lnTo>
                  <a:lnTo>
                    <a:pt x="293" y="459"/>
                  </a:lnTo>
                  <a:lnTo>
                    <a:pt x="292" y="458"/>
                  </a:lnTo>
                  <a:lnTo>
                    <a:pt x="290" y="458"/>
                  </a:lnTo>
                  <a:lnTo>
                    <a:pt x="290" y="456"/>
                  </a:lnTo>
                  <a:lnTo>
                    <a:pt x="288" y="456"/>
                  </a:lnTo>
                  <a:lnTo>
                    <a:pt x="288" y="454"/>
                  </a:lnTo>
                  <a:lnTo>
                    <a:pt x="286" y="454"/>
                  </a:lnTo>
                  <a:lnTo>
                    <a:pt x="284" y="452"/>
                  </a:lnTo>
                  <a:lnTo>
                    <a:pt x="282" y="452"/>
                  </a:lnTo>
                  <a:lnTo>
                    <a:pt x="282" y="454"/>
                  </a:lnTo>
                  <a:lnTo>
                    <a:pt x="282" y="456"/>
                  </a:lnTo>
                  <a:lnTo>
                    <a:pt x="280" y="456"/>
                  </a:lnTo>
                  <a:lnTo>
                    <a:pt x="280" y="458"/>
                  </a:lnTo>
                  <a:lnTo>
                    <a:pt x="280" y="459"/>
                  </a:lnTo>
                  <a:lnTo>
                    <a:pt x="280" y="461"/>
                  </a:lnTo>
                  <a:lnTo>
                    <a:pt x="280" y="463"/>
                  </a:lnTo>
                  <a:lnTo>
                    <a:pt x="278" y="463"/>
                  </a:lnTo>
                  <a:lnTo>
                    <a:pt x="278" y="465"/>
                  </a:lnTo>
                  <a:lnTo>
                    <a:pt x="278" y="467"/>
                  </a:lnTo>
                  <a:lnTo>
                    <a:pt x="278" y="469"/>
                  </a:lnTo>
                  <a:lnTo>
                    <a:pt x="276" y="469"/>
                  </a:lnTo>
                  <a:lnTo>
                    <a:pt x="274" y="467"/>
                  </a:lnTo>
                  <a:lnTo>
                    <a:pt x="272" y="467"/>
                  </a:lnTo>
                  <a:lnTo>
                    <a:pt x="272" y="463"/>
                  </a:lnTo>
                  <a:lnTo>
                    <a:pt x="270" y="461"/>
                  </a:lnTo>
                  <a:lnTo>
                    <a:pt x="268" y="459"/>
                  </a:lnTo>
                  <a:lnTo>
                    <a:pt x="265" y="458"/>
                  </a:lnTo>
                  <a:lnTo>
                    <a:pt x="261" y="459"/>
                  </a:lnTo>
                  <a:lnTo>
                    <a:pt x="259" y="461"/>
                  </a:lnTo>
                  <a:lnTo>
                    <a:pt x="257" y="463"/>
                  </a:lnTo>
                  <a:lnTo>
                    <a:pt x="257" y="492"/>
                  </a:lnTo>
                  <a:lnTo>
                    <a:pt x="245" y="494"/>
                  </a:lnTo>
                  <a:lnTo>
                    <a:pt x="234" y="494"/>
                  </a:lnTo>
                  <a:lnTo>
                    <a:pt x="222" y="511"/>
                  </a:lnTo>
                  <a:lnTo>
                    <a:pt x="219" y="519"/>
                  </a:lnTo>
                  <a:lnTo>
                    <a:pt x="209" y="519"/>
                  </a:lnTo>
                  <a:lnTo>
                    <a:pt x="190" y="519"/>
                  </a:lnTo>
                  <a:lnTo>
                    <a:pt x="188" y="548"/>
                  </a:lnTo>
                  <a:lnTo>
                    <a:pt x="182" y="548"/>
                  </a:lnTo>
                  <a:lnTo>
                    <a:pt x="180" y="548"/>
                  </a:lnTo>
                  <a:lnTo>
                    <a:pt x="178" y="548"/>
                  </a:lnTo>
                  <a:lnTo>
                    <a:pt x="176" y="548"/>
                  </a:lnTo>
                  <a:lnTo>
                    <a:pt x="172" y="548"/>
                  </a:lnTo>
                  <a:lnTo>
                    <a:pt x="171" y="548"/>
                  </a:lnTo>
                  <a:lnTo>
                    <a:pt x="171" y="557"/>
                  </a:lnTo>
                  <a:lnTo>
                    <a:pt x="163" y="557"/>
                  </a:lnTo>
                  <a:lnTo>
                    <a:pt x="134" y="557"/>
                  </a:lnTo>
                  <a:lnTo>
                    <a:pt x="121" y="557"/>
                  </a:lnTo>
                  <a:lnTo>
                    <a:pt x="121" y="554"/>
                  </a:lnTo>
                  <a:lnTo>
                    <a:pt x="121" y="548"/>
                  </a:lnTo>
                  <a:lnTo>
                    <a:pt x="82" y="548"/>
                  </a:lnTo>
                  <a:lnTo>
                    <a:pt x="80" y="548"/>
                  </a:lnTo>
                  <a:lnTo>
                    <a:pt x="80" y="571"/>
                  </a:lnTo>
                  <a:lnTo>
                    <a:pt x="55" y="571"/>
                  </a:lnTo>
                  <a:lnTo>
                    <a:pt x="55" y="546"/>
                  </a:lnTo>
                  <a:lnTo>
                    <a:pt x="27" y="546"/>
                  </a:lnTo>
                  <a:lnTo>
                    <a:pt x="27" y="542"/>
                  </a:lnTo>
                  <a:lnTo>
                    <a:pt x="27" y="496"/>
                  </a:lnTo>
                  <a:lnTo>
                    <a:pt x="27" y="492"/>
                  </a:lnTo>
                  <a:lnTo>
                    <a:pt x="0" y="490"/>
                  </a:lnTo>
                  <a:lnTo>
                    <a:pt x="0" y="465"/>
                  </a:lnTo>
                  <a:lnTo>
                    <a:pt x="27" y="463"/>
                  </a:lnTo>
                  <a:lnTo>
                    <a:pt x="27" y="436"/>
                  </a:lnTo>
                  <a:lnTo>
                    <a:pt x="27" y="415"/>
                  </a:lnTo>
                  <a:lnTo>
                    <a:pt x="28" y="385"/>
                  </a:lnTo>
                  <a:lnTo>
                    <a:pt x="28" y="383"/>
                  </a:lnTo>
                  <a:lnTo>
                    <a:pt x="55" y="385"/>
                  </a:lnTo>
                  <a:lnTo>
                    <a:pt x="55" y="358"/>
                  </a:lnTo>
                  <a:lnTo>
                    <a:pt x="107" y="358"/>
                  </a:lnTo>
                  <a:lnTo>
                    <a:pt x="109" y="331"/>
                  </a:lnTo>
                  <a:lnTo>
                    <a:pt x="109" y="329"/>
                  </a:lnTo>
                  <a:lnTo>
                    <a:pt x="107" y="304"/>
                  </a:lnTo>
                  <a:lnTo>
                    <a:pt x="107" y="275"/>
                  </a:lnTo>
                  <a:lnTo>
                    <a:pt x="80" y="275"/>
                  </a:lnTo>
                  <a:lnTo>
                    <a:pt x="73" y="275"/>
                  </a:lnTo>
                  <a:lnTo>
                    <a:pt x="73" y="273"/>
                  </a:lnTo>
                  <a:lnTo>
                    <a:pt x="73" y="264"/>
                  </a:lnTo>
                  <a:lnTo>
                    <a:pt x="38" y="264"/>
                  </a:lnTo>
                  <a:lnTo>
                    <a:pt x="38" y="248"/>
                  </a:lnTo>
                  <a:lnTo>
                    <a:pt x="42" y="248"/>
                  </a:lnTo>
                  <a:lnTo>
                    <a:pt x="48" y="248"/>
                  </a:lnTo>
                  <a:lnTo>
                    <a:pt x="48" y="233"/>
                  </a:lnTo>
                  <a:lnTo>
                    <a:pt x="38" y="233"/>
                  </a:lnTo>
                  <a:lnTo>
                    <a:pt x="38" y="221"/>
                  </a:lnTo>
                  <a:lnTo>
                    <a:pt x="25" y="221"/>
                  </a:lnTo>
                  <a:lnTo>
                    <a:pt x="15" y="221"/>
                  </a:lnTo>
                  <a:lnTo>
                    <a:pt x="17" y="210"/>
                  </a:lnTo>
                  <a:lnTo>
                    <a:pt x="27" y="210"/>
                  </a:lnTo>
                  <a:lnTo>
                    <a:pt x="27" y="200"/>
                  </a:lnTo>
                  <a:lnTo>
                    <a:pt x="3" y="200"/>
                  </a:lnTo>
                  <a:lnTo>
                    <a:pt x="3" y="187"/>
                  </a:lnTo>
                  <a:lnTo>
                    <a:pt x="3" y="177"/>
                  </a:lnTo>
                  <a:lnTo>
                    <a:pt x="3" y="171"/>
                  </a:lnTo>
                  <a:lnTo>
                    <a:pt x="5" y="168"/>
                  </a:lnTo>
                  <a:lnTo>
                    <a:pt x="7" y="166"/>
                  </a:lnTo>
                  <a:lnTo>
                    <a:pt x="13" y="158"/>
                  </a:lnTo>
                  <a:lnTo>
                    <a:pt x="17" y="154"/>
                  </a:lnTo>
                  <a:lnTo>
                    <a:pt x="23" y="150"/>
                  </a:lnTo>
                  <a:lnTo>
                    <a:pt x="27" y="148"/>
                  </a:lnTo>
                  <a:lnTo>
                    <a:pt x="30" y="146"/>
                  </a:lnTo>
                  <a:lnTo>
                    <a:pt x="44" y="143"/>
                  </a:lnTo>
                  <a:lnTo>
                    <a:pt x="59" y="143"/>
                  </a:lnTo>
                  <a:lnTo>
                    <a:pt x="61" y="143"/>
                  </a:lnTo>
                  <a:lnTo>
                    <a:pt x="76" y="143"/>
                  </a:lnTo>
                  <a:lnTo>
                    <a:pt x="82" y="143"/>
                  </a:lnTo>
                  <a:lnTo>
                    <a:pt x="92" y="144"/>
                  </a:lnTo>
                  <a:lnTo>
                    <a:pt x="109" y="146"/>
                  </a:lnTo>
                  <a:lnTo>
                    <a:pt x="109" y="135"/>
                  </a:lnTo>
                  <a:lnTo>
                    <a:pt x="109" y="112"/>
                  </a:lnTo>
                  <a:lnTo>
                    <a:pt x="109" y="108"/>
                  </a:lnTo>
                  <a:lnTo>
                    <a:pt x="109" y="85"/>
                  </a:lnTo>
                  <a:lnTo>
                    <a:pt x="109" y="83"/>
                  </a:lnTo>
                  <a:lnTo>
                    <a:pt x="109" y="68"/>
                  </a:lnTo>
                  <a:lnTo>
                    <a:pt x="109" y="58"/>
                  </a:lnTo>
                  <a:lnTo>
                    <a:pt x="109" y="56"/>
                  </a:lnTo>
                  <a:lnTo>
                    <a:pt x="109" y="54"/>
                  </a:lnTo>
                  <a:lnTo>
                    <a:pt x="109" y="43"/>
                  </a:lnTo>
                  <a:lnTo>
                    <a:pt x="109" y="35"/>
                  </a:lnTo>
                  <a:lnTo>
                    <a:pt x="109" y="27"/>
                  </a:lnTo>
                  <a:lnTo>
                    <a:pt x="109" y="22"/>
                  </a:lnTo>
                  <a:lnTo>
                    <a:pt x="109" y="18"/>
                  </a:lnTo>
                  <a:lnTo>
                    <a:pt x="109" y="16"/>
                  </a:lnTo>
                  <a:lnTo>
                    <a:pt x="117" y="16"/>
                  </a:lnTo>
                  <a:lnTo>
                    <a:pt x="123" y="16"/>
                  </a:lnTo>
                  <a:lnTo>
                    <a:pt x="123" y="31"/>
                  </a:lnTo>
                  <a:lnTo>
                    <a:pt x="136" y="31"/>
                  </a:lnTo>
                  <a:lnTo>
                    <a:pt x="136" y="47"/>
                  </a:lnTo>
                  <a:lnTo>
                    <a:pt x="149" y="47"/>
                  </a:lnTo>
                  <a:lnTo>
                    <a:pt x="184" y="47"/>
                  </a:lnTo>
                  <a:lnTo>
                    <a:pt x="184" y="33"/>
                  </a:lnTo>
                  <a:lnTo>
                    <a:pt x="192" y="33"/>
                  </a:lnTo>
                  <a:lnTo>
                    <a:pt x="192" y="56"/>
                  </a:lnTo>
                  <a:lnTo>
                    <a:pt x="194" y="56"/>
                  </a:lnTo>
                  <a:lnTo>
                    <a:pt x="196" y="56"/>
                  </a:lnTo>
                  <a:lnTo>
                    <a:pt x="197" y="56"/>
                  </a:lnTo>
                  <a:lnTo>
                    <a:pt x="211" y="56"/>
                  </a:lnTo>
                  <a:lnTo>
                    <a:pt x="222" y="56"/>
                  </a:lnTo>
                  <a:lnTo>
                    <a:pt x="232" y="56"/>
                  </a:lnTo>
                  <a:lnTo>
                    <a:pt x="245" y="56"/>
                  </a:lnTo>
                  <a:lnTo>
                    <a:pt x="290" y="56"/>
                  </a:lnTo>
                  <a:lnTo>
                    <a:pt x="299" y="56"/>
                  </a:lnTo>
                  <a:lnTo>
                    <a:pt x="301" y="56"/>
                  </a:lnTo>
                  <a:lnTo>
                    <a:pt x="328" y="56"/>
                  </a:lnTo>
                  <a:lnTo>
                    <a:pt x="341" y="56"/>
                  </a:lnTo>
                  <a:lnTo>
                    <a:pt x="353" y="56"/>
                  </a:lnTo>
                  <a:lnTo>
                    <a:pt x="355" y="56"/>
                  </a:lnTo>
                  <a:lnTo>
                    <a:pt x="357" y="2"/>
                  </a:lnTo>
                  <a:lnTo>
                    <a:pt x="365" y="2"/>
                  </a:lnTo>
                  <a:lnTo>
                    <a:pt x="366" y="2"/>
                  </a:lnTo>
                  <a:lnTo>
                    <a:pt x="370" y="2"/>
                  </a:lnTo>
                  <a:lnTo>
                    <a:pt x="378" y="2"/>
                  </a:lnTo>
                  <a:lnTo>
                    <a:pt x="413" y="0"/>
                  </a:lnTo>
                  <a:lnTo>
                    <a:pt x="468" y="0"/>
                  </a:lnTo>
                  <a:lnTo>
                    <a:pt x="470" y="0"/>
                  </a:lnTo>
                  <a:lnTo>
                    <a:pt x="476" y="0"/>
                  </a:lnTo>
                  <a:lnTo>
                    <a:pt x="478" y="0"/>
                  </a:lnTo>
                  <a:lnTo>
                    <a:pt x="499" y="0"/>
                  </a:lnTo>
                  <a:lnTo>
                    <a:pt x="501" y="0"/>
                  </a:lnTo>
                  <a:lnTo>
                    <a:pt x="507" y="0"/>
                  </a:lnTo>
                  <a:lnTo>
                    <a:pt x="514" y="0"/>
                  </a:lnTo>
                  <a:lnTo>
                    <a:pt x="516" y="0"/>
                  </a:lnTo>
                  <a:lnTo>
                    <a:pt x="518" y="0"/>
                  </a:lnTo>
                  <a:lnTo>
                    <a:pt x="543" y="0"/>
                  </a:lnTo>
                  <a:lnTo>
                    <a:pt x="551" y="0"/>
                  </a:lnTo>
                  <a:lnTo>
                    <a:pt x="558" y="0"/>
                  </a:lnTo>
                  <a:lnTo>
                    <a:pt x="583" y="0"/>
                  </a:lnTo>
                  <a:lnTo>
                    <a:pt x="597" y="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81609" tIns="40781" rIns="81609" bIns="40781" anchor="t" anchorCtr="0">
              <a:noAutofit/>
            </a:bodyPr>
            <a:lstStyle/>
            <a:p>
              <a:pPr>
                <a:buClr>
                  <a:srgbClr val="000000"/>
                </a:buClr>
                <a:buSzPts val="1700"/>
              </a:pPr>
              <a:endParaRPr sz="32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17" name="Shape 1217"/>
            <p:cNvSpPr/>
            <p:nvPr/>
          </p:nvSpPr>
          <p:spPr>
            <a:xfrm>
              <a:off x="2870200" y="1824038"/>
              <a:ext cx="1077913" cy="906462"/>
            </a:xfrm>
            <a:custGeom>
              <a:avLst/>
              <a:gdLst/>
              <a:ahLst/>
              <a:cxnLst/>
              <a:rect l="0" t="0" r="0" b="0"/>
              <a:pathLst>
                <a:path w="679" h="571" extrusionOk="0">
                  <a:moveTo>
                    <a:pt x="597" y="2"/>
                  </a:moveTo>
                  <a:lnTo>
                    <a:pt x="597" y="2"/>
                  </a:lnTo>
                  <a:lnTo>
                    <a:pt x="605" y="2"/>
                  </a:lnTo>
                  <a:lnTo>
                    <a:pt x="606" y="2"/>
                  </a:lnTo>
                  <a:lnTo>
                    <a:pt x="622" y="2"/>
                  </a:lnTo>
                  <a:lnTo>
                    <a:pt x="626" y="2"/>
                  </a:lnTo>
                  <a:lnTo>
                    <a:pt x="626" y="56"/>
                  </a:lnTo>
                  <a:lnTo>
                    <a:pt x="628" y="56"/>
                  </a:lnTo>
                  <a:lnTo>
                    <a:pt x="626" y="112"/>
                  </a:lnTo>
                  <a:lnTo>
                    <a:pt x="626" y="139"/>
                  </a:lnTo>
                  <a:lnTo>
                    <a:pt x="639" y="139"/>
                  </a:lnTo>
                  <a:lnTo>
                    <a:pt x="651" y="139"/>
                  </a:lnTo>
                  <a:lnTo>
                    <a:pt x="654" y="139"/>
                  </a:lnTo>
                  <a:lnTo>
                    <a:pt x="679" y="139"/>
                  </a:lnTo>
                  <a:lnTo>
                    <a:pt x="679" y="166"/>
                  </a:lnTo>
                  <a:lnTo>
                    <a:pt x="679" y="187"/>
                  </a:lnTo>
                  <a:lnTo>
                    <a:pt x="679" y="219"/>
                  </a:lnTo>
                  <a:lnTo>
                    <a:pt x="679" y="221"/>
                  </a:lnTo>
                  <a:lnTo>
                    <a:pt x="654" y="221"/>
                  </a:lnTo>
                  <a:lnTo>
                    <a:pt x="654" y="204"/>
                  </a:lnTo>
                  <a:lnTo>
                    <a:pt x="599" y="204"/>
                  </a:lnTo>
                  <a:lnTo>
                    <a:pt x="599" y="221"/>
                  </a:lnTo>
                  <a:lnTo>
                    <a:pt x="574" y="219"/>
                  </a:lnTo>
                  <a:lnTo>
                    <a:pt x="572" y="219"/>
                  </a:lnTo>
                  <a:lnTo>
                    <a:pt x="570" y="275"/>
                  </a:lnTo>
                  <a:lnTo>
                    <a:pt x="570" y="302"/>
                  </a:lnTo>
                  <a:lnTo>
                    <a:pt x="570" y="329"/>
                  </a:lnTo>
                  <a:lnTo>
                    <a:pt x="570" y="383"/>
                  </a:lnTo>
                  <a:lnTo>
                    <a:pt x="570" y="385"/>
                  </a:lnTo>
                  <a:lnTo>
                    <a:pt x="516" y="385"/>
                  </a:lnTo>
                  <a:lnTo>
                    <a:pt x="516" y="390"/>
                  </a:lnTo>
                  <a:lnTo>
                    <a:pt x="516" y="410"/>
                  </a:lnTo>
                  <a:lnTo>
                    <a:pt x="518" y="411"/>
                  </a:lnTo>
                  <a:lnTo>
                    <a:pt x="518" y="413"/>
                  </a:lnTo>
                  <a:lnTo>
                    <a:pt x="520" y="415"/>
                  </a:lnTo>
                  <a:lnTo>
                    <a:pt x="520" y="417"/>
                  </a:lnTo>
                  <a:lnTo>
                    <a:pt x="522" y="419"/>
                  </a:lnTo>
                  <a:lnTo>
                    <a:pt x="526" y="421"/>
                  </a:lnTo>
                  <a:lnTo>
                    <a:pt x="528" y="423"/>
                  </a:lnTo>
                  <a:lnTo>
                    <a:pt x="530" y="427"/>
                  </a:lnTo>
                  <a:lnTo>
                    <a:pt x="532" y="429"/>
                  </a:lnTo>
                  <a:lnTo>
                    <a:pt x="532" y="431"/>
                  </a:lnTo>
                  <a:lnTo>
                    <a:pt x="532" y="434"/>
                  </a:lnTo>
                  <a:lnTo>
                    <a:pt x="533" y="436"/>
                  </a:lnTo>
                  <a:lnTo>
                    <a:pt x="533" y="438"/>
                  </a:lnTo>
                  <a:lnTo>
                    <a:pt x="535" y="442"/>
                  </a:lnTo>
                  <a:lnTo>
                    <a:pt x="535" y="444"/>
                  </a:lnTo>
                  <a:lnTo>
                    <a:pt x="537" y="446"/>
                  </a:lnTo>
                  <a:lnTo>
                    <a:pt x="539" y="448"/>
                  </a:lnTo>
                  <a:lnTo>
                    <a:pt x="539" y="450"/>
                  </a:lnTo>
                  <a:lnTo>
                    <a:pt x="539" y="454"/>
                  </a:lnTo>
                  <a:lnTo>
                    <a:pt x="539" y="456"/>
                  </a:lnTo>
                  <a:lnTo>
                    <a:pt x="539" y="458"/>
                  </a:lnTo>
                  <a:lnTo>
                    <a:pt x="541" y="459"/>
                  </a:lnTo>
                  <a:lnTo>
                    <a:pt x="541" y="461"/>
                  </a:lnTo>
                  <a:lnTo>
                    <a:pt x="541" y="465"/>
                  </a:lnTo>
                  <a:lnTo>
                    <a:pt x="543" y="467"/>
                  </a:lnTo>
                  <a:lnTo>
                    <a:pt x="545" y="469"/>
                  </a:lnTo>
                  <a:lnTo>
                    <a:pt x="549" y="471"/>
                  </a:lnTo>
                  <a:lnTo>
                    <a:pt x="551" y="473"/>
                  </a:lnTo>
                  <a:lnTo>
                    <a:pt x="551" y="477"/>
                  </a:lnTo>
                  <a:lnTo>
                    <a:pt x="549" y="477"/>
                  </a:lnTo>
                  <a:lnTo>
                    <a:pt x="547" y="477"/>
                  </a:lnTo>
                  <a:lnTo>
                    <a:pt x="541" y="479"/>
                  </a:lnTo>
                  <a:lnTo>
                    <a:pt x="539" y="479"/>
                  </a:lnTo>
                  <a:lnTo>
                    <a:pt x="539" y="481"/>
                  </a:lnTo>
                  <a:lnTo>
                    <a:pt x="539" y="482"/>
                  </a:lnTo>
                  <a:lnTo>
                    <a:pt x="539" y="484"/>
                  </a:lnTo>
                  <a:lnTo>
                    <a:pt x="537" y="484"/>
                  </a:lnTo>
                  <a:lnTo>
                    <a:pt x="535" y="484"/>
                  </a:lnTo>
                  <a:lnTo>
                    <a:pt x="535" y="486"/>
                  </a:lnTo>
                  <a:lnTo>
                    <a:pt x="535" y="488"/>
                  </a:lnTo>
                  <a:lnTo>
                    <a:pt x="535" y="490"/>
                  </a:lnTo>
                  <a:lnTo>
                    <a:pt x="533" y="492"/>
                  </a:lnTo>
                  <a:lnTo>
                    <a:pt x="532" y="490"/>
                  </a:lnTo>
                  <a:lnTo>
                    <a:pt x="530" y="490"/>
                  </a:lnTo>
                  <a:lnTo>
                    <a:pt x="530" y="492"/>
                  </a:lnTo>
                  <a:lnTo>
                    <a:pt x="532" y="494"/>
                  </a:lnTo>
                  <a:lnTo>
                    <a:pt x="533" y="494"/>
                  </a:lnTo>
                  <a:lnTo>
                    <a:pt x="533" y="496"/>
                  </a:lnTo>
                  <a:lnTo>
                    <a:pt x="532" y="498"/>
                  </a:lnTo>
                  <a:lnTo>
                    <a:pt x="532" y="502"/>
                  </a:lnTo>
                  <a:lnTo>
                    <a:pt x="530" y="502"/>
                  </a:lnTo>
                  <a:lnTo>
                    <a:pt x="530" y="500"/>
                  </a:lnTo>
                  <a:lnTo>
                    <a:pt x="528" y="498"/>
                  </a:lnTo>
                  <a:lnTo>
                    <a:pt x="524" y="498"/>
                  </a:lnTo>
                  <a:lnTo>
                    <a:pt x="522" y="496"/>
                  </a:lnTo>
                  <a:lnTo>
                    <a:pt x="520" y="496"/>
                  </a:lnTo>
                  <a:lnTo>
                    <a:pt x="518" y="496"/>
                  </a:lnTo>
                  <a:lnTo>
                    <a:pt x="518" y="494"/>
                  </a:lnTo>
                  <a:lnTo>
                    <a:pt x="518" y="492"/>
                  </a:lnTo>
                  <a:lnTo>
                    <a:pt x="516" y="492"/>
                  </a:lnTo>
                  <a:lnTo>
                    <a:pt x="516" y="536"/>
                  </a:lnTo>
                  <a:lnTo>
                    <a:pt x="507" y="536"/>
                  </a:lnTo>
                  <a:lnTo>
                    <a:pt x="503" y="538"/>
                  </a:lnTo>
                  <a:lnTo>
                    <a:pt x="503" y="546"/>
                  </a:lnTo>
                  <a:lnTo>
                    <a:pt x="462" y="546"/>
                  </a:lnTo>
                  <a:lnTo>
                    <a:pt x="407" y="546"/>
                  </a:lnTo>
                  <a:lnTo>
                    <a:pt x="353" y="546"/>
                  </a:lnTo>
                  <a:lnTo>
                    <a:pt x="353" y="536"/>
                  </a:lnTo>
                  <a:lnTo>
                    <a:pt x="353" y="519"/>
                  </a:lnTo>
                  <a:lnTo>
                    <a:pt x="343" y="521"/>
                  </a:lnTo>
                  <a:lnTo>
                    <a:pt x="338" y="521"/>
                  </a:lnTo>
                  <a:lnTo>
                    <a:pt x="338" y="506"/>
                  </a:lnTo>
                  <a:lnTo>
                    <a:pt x="324" y="506"/>
                  </a:lnTo>
                  <a:lnTo>
                    <a:pt x="324" y="492"/>
                  </a:lnTo>
                  <a:lnTo>
                    <a:pt x="299" y="492"/>
                  </a:lnTo>
                  <a:lnTo>
                    <a:pt x="299" y="456"/>
                  </a:lnTo>
                  <a:lnTo>
                    <a:pt x="299" y="458"/>
                  </a:lnTo>
                  <a:lnTo>
                    <a:pt x="297" y="459"/>
                  </a:lnTo>
                  <a:lnTo>
                    <a:pt x="295" y="459"/>
                  </a:lnTo>
                  <a:lnTo>
                    <a:pt x="293" y="459"/>
                  </a:lnTo>
                  <a:lnTo>
                    <a:pt x="292" y="458"/>
                  </a:lnTo>
                  <a:lnTo>
                    <a:pt x="290" y="458"/>
                  </a:lnTo>
                  <a:lnTo>
                    <a:pt x="290" y="456"/>
                  </a:lnTo>
                  <a:lnTo>
                    <a:pt x="288" y="456"/>
                  </a:lnTo>
                  <a:lnTo>
                    <a:pt x="288" y="454"/>
                  </a:lnTo>
                  <a:lnTo>
                    <a:pt x="286" y="454"/>
                  </a:lnTo>
                  <a:lnTo>
                    <a:pt x="284" y="452"/>
                  </a:lnTo>
                  <a:lnTo>
                    <a:pt x="282" y="452"/>
                  </a:lnTo>
                  <a:lnTo>
                    <a:pt x="282" y="454"/>
                  </a:lnTo>
                  <a:lnTo>
                    <a:pt x="282" y="456"/>
                  </a:lnTo>
                  <a:lnTo>
                    <a:pt x="280" y="456"/>
                  </a:lnTo>
                  <a:lnTo>
                    <a:pt x="280" y="458"/>
                  </a:lnTo>
                  <a:lnTo>
                    <a:pt x="280" y="459"/>
                  </a:lnTo>
                  <a:lnTo>
                    <a:pt x="280" y="461"/>
                  </a:lnTo>
                  <a:lnTo>
                    <a:pt x="280" y="463"/>
                  </a:lnTo>
                  <a:lnTo>
                    <a:pt x="278" y="463"/>
                  </a:lnTo>
                  <a:lnTo>
                    <a:pt x="278" y="465"/>
                  </a:lnTo>
                  <a:lnTo>
                    <a:pt x="278" y="467"/>
                  </a:lnTo>
                  <a:lnTo>
                    <a:pt x="278" y="469"/>
                  </a:lnTo>
                  <a:lnTo>
                    <a:pt x="276" y="469"/>
                  </a:lnTo>
                  <a:lnTo>
                    <a:pt x="274" y="467"/>
                  </a:lnTo>
                  <a:lnTo>
                    <a:pt x="272" y="467"/>
                  </a:lnTo>
                  <a:lnTo>
                    <a:pt x="272" y="463"/>
                  </a:lnTo>
                  <a:lnTo>
                    <a:pt x="270" y="461"/>
                  </a:lnTo>
                  <a:lnTo>
                    <a:pt x="268" y="459"/>
                  </a:lnTo>
                  <a:lnTo>
                    <a:pt x="265" y="458"/>
                  </a:lnTo>
                  <a:lnTo>
                    <a:pt x="261" y="459"/>
                  </a:lnTo>
                  <a:lnTo>
                    <a:pt x="259" y="461"/>
                  </a:lnTo>
                  <a:lnTo>
                    <a:pt x="257" y="463"/>
                  </a:lnTo>
                  <a:lnTo>
                    <a:pt x="257" y="492"/>
                  </a:lnTo>
                  <a:lnTo>
                    <a:pt x="245" y="494"/>
                  </a:lnTo>
                  <a:lnTo>
                    <a:pt x="234" y="494"/>
                  </a:lnTo>
                  <a:lnTo>
                    <a:pt x="222" y="511"/>
                  </a:lnTo>
                  <a:lnTo>
                    <a:pt x="219" y="519"/>
                  </a:lnTo>
                  <a:lnTo>
                    <a:pt x="209" y="519"/>
                  </a:lnTo>
                  <a:lnTo>
                    <a:pt x="190" y="519"/>
                  </a:lnTo>
                  <a:lnTo>
                    <a:pt x="188" y="548"/>
                  </a:lnTo>
                  <a:lnTo>
                    <a:pt x="182" y="548"/>
                  </a:lnTo>
                  <a:lnTo>
                    <a:pt x="180" y="548"/>
                  </a:lnTo>
                  <a:lnTo>
                    <a:pt x="178" y="548"/>
                  </a:lnTo>
                  <a:lnTo>
                    <a:pt x="176" y="548"/>
                  </a:lnTo>
                  <a:lnTo>
                    <a:pt x="172" y="548"/>
                  </a:lnTo>
                  <a:lnTo>
                    <a:pt x="171" y="548"/>
                  </a:lnTo>
                  <a:lnTo>
                    <a:pt x="171" y="557"/>
                  </a:lnTo>
                  <a:lnTo>
                    <a:pt x="163" y="557"/>
                  </a:lnTo>
                  <a:lnTo>
                    <a:pt x="134" y="557"/>
                  </a:lnTo>
                  <a:lnTo>
                    <a:pt x="121" y="557"/>
                  </a:lnTo>
                  <a:lnTo>
                    <a:pt x="121" y="554"/>
                  </a:lnTo>
                  <a:lnTo>
                    <a:pt x="121" y="548"/>
                  </a:lnTo>
                  <a:lnTo>
                    <a:pt x="82" y="548"/>
                  </a:lnTo>
                  <a:lnTo>
                    <a:pt x="80" y="548"/>
                  </a:lnTo>
                  <a:lnTo>
                    <a:pt x="80" y="571"/>
                  </a:lnTo>
                  <a:lnTo>
                    <a:pt x="55" y="571"/>
                  </a:lnTo>
                  <a:lnTo>
                    <a:pt x="55" y="546"/>
                  </a:lnTo>
                  <a:lnTo>
                    <a:pt x="27" y="546"/>
                  </a:lnTo>
                  <a:lnTo>
                    <a:pt x="27" y="542"/>
                  </a:lnTo>
                  <a:lnTo>
                    <a:pt x="27" y="496"/>
                  </a:lnTo>
                  <a:lnTo>
                    <a:pt x="27" y="492"/>
                  </a:lnTo>
                  <a:lnTo>
                    <a:pt x="0" y="490"/>
                  </a:lnTo>
                  <a:lnTo>
                    <a:pt x="0" y="465"/>
                  </a:lnTo>
                  <a:lnTo>
                    <a:pt x="27" y="463"/>
                  </a:lnTo>
                  <a:lnTo>
                    <a:pt x="27" y="436"/>
                  </a:lnTo>
                  <a:lnTo>
                    <a:pt x="27" y="415"/>
                  </a:lnTo>
                  <a:lnTo>
                    <a:pt x="28" y="385"/>
                  </a:lnTo>
                  <a:lnTo>
                    <a:pt x="28" y="383"/>
                  </a:lnTo>
                  <a:lnTo>
                    <a:pt x="55" y="385"/>
                  </a:lnTo>
                  <a:lnTo>
                    <a:pt x="55" y="358"/>
                  </a:lnTo>
                  <a:lnTo>
                    <a:pt x="107" y="358"/>
                  </a:lnTo>
                  <a:lnTo>
                    <a:pt x="109" y="331"/>
                  </a:lnTo>
                  <a:lnTo>
                    <a:pt x="109" y="329"/>
                  </a:lnTo>
                  <a:lnTo>
                    <a:pt x="107" y="304"/>
                  </a:lnTo>
                  <a:lnTo>
                    <a:pt x="107" y="275"/>
                  </a:lnTo>
                  <a:lnTo>
                    <a:pt x="80" y="275"/>
                  </a:lnTo>
                  <a:lnTo>
                    <a:pt x="73" y="275"/>
                  </a:lnTo>
                  <a:lnTo>
                    <a:pt x="73" y="273"/>
                  </a:lnTo>
                  <a:lnTo>
                    <a:pt x="73" y="264"/>
                  </a:lnTo>
                  <a:lnTo>
                    <a:pt x="38" y="264"/>
                  </a:lnTo>
                  <a:lnTo>
                    <a:pt x="38" y="248"/>
                  </a:lnTo>
                  <a:lnTo>
                    <a:pt x="42" y="248"/>
                  </a:lnTo>
                  <a:lnTo>
                    <a:pt x="48" y="248"/>
                  </a:lnTo>
                  <a:lnTo>
                    <a:pt x="48" y="233"/>
                  </a:lnTo>
                  <a:lnTo>
                    <a:pt x="38" y="233"/>
                  </a:lnTo>
                  <a:lnTo>
                    <a:pt x="38" y="221"/>
                  </a:lnTo>
                  <a:lnTo>
                    <a:pt x="25" y="221"/>
                  </a:lnTo>
                  <a:lnTo>
                    <a:pt x="15" y="221"/>
                  </a:lnTo>
                  <a:lnTo>
                    <a:pt x="17" y="210"/>
                  </a:lnTo>
                  <a:lnTo>
                    <a:pt x="27" y="210"/>
                  </a:lnTo>
                  <a:lnTo>
                    <a:pt x="27" y="200"/>
                  </a:lnTo>
                  <a:lnTo>
                    <a:pt x="3" y="200"/>
                  </a:lnTo>
                  <a:lnTo>
                    <a:pt x="3" y="187"/>
                  </a:lnTo>
                  <a:lnTo>
                    <a:pt x="3" y="177"/>
                  </a:lnTo>
                  <a:lnTo>
                    <a:pt x="3" y="171"/>
                  </a:lnTo>
                  <a:lnTo>
                    <a:pt x="5" y="168"/>
                  </a:lnTo>
                  <a:lnTo>
                    <a:pt x="7" y="166"/>
                  </a:lnTo>
                  <a:lnTo>
                    <a:pt x="13" y="158"/>
                  </a:lnTo>
                  <a:lnTo>
                    <a:pt x="17" y="154"/>
                  </a:lnTo>
                  <a:lnTo>
                    <a:pt x="23" y="150"/>
                  </a:lnTo>
                  <a:lnTo>
                    <a:pt x="27" y="148"/>
                  </a:lnTo>
                  <a:lnTo>
                    <a:pt x="30" y="146"/>
                  </a:lnTo>
                  <a:lnTo>
                    <a:pt x="44" y="143"/>
                  </a:lnTo>
                  <a:lnTo>
                    <a:pt x="59" y="143"/>
                  </a:lnTo>
                  <a:lnTo>
                    <a:pt x="61" y="143"/>
                  </a:lnTo>
                  <a:lnTo>
                    <a:pt x="76" y="143"/>
                  </a:lnTo>
                  <a:lnTo>
                    <a:pt x="82" y="143"/>
                  </a:lnTo>
                  <a:lnTo>
                    <a:pt x="92" y="144"/>
                  </a:lnTo>
                  <a:lnTo>
                    <a:pt x="109" y="146"/>
                  </a:lnTo>
                  <a:lnTo>
                    <a:pt x="109" y="135"/>
                  </a:lnTo>
                  <a:lnTo>
                    <a:pt x="109" y="112"/>
                  </a:lnTo>
                  <a:lnTo>
                    <a:pt x="109" y="108"/>
                  </a:lnTo>
                  <a:lnTo>
                    <a:pt x="109" y="85"/>
                  </a:lnTo>
                  <a:lnTo>
                    <a:pt x="109" y="83"/>
                  </a:lnTo>
                  <a:lnTo>
                    <a:pt x="109" y="68"/>
                  </a:lnTo>
                  <a:lnTo>
                    <a:pt x="109" y="58"/>
                  </a:lnTo>
                  <a:lnTo>
                    <a:pt x="109" y="56"/>
                  </a:lnTo>
                  <a:lnTo>
                    <a:pt x="109" y="54"/>
                  </a:lnTo>
                  <a:lnTo>
                    <a:pt x="109" y="43"/>
                  </a:lnTo>
                  <a:lnTo>
                    <a:pt x="109" y="35"/>
                  </a:lnTo>
                  <a:lnTo>
                    <a:pt x="109" y="27"/>
                  </a:lnTo>
                  <a:lnTo>
                    <a:pt x="109" y="22"/>
                  </a:lnTo>
                  <a:lnTo>
                    <a:pt x="109" y="18"/>
                  </a:lnTo>
                  <a:lnTo>
                    <a:pt x="109" y="16"/>
                  </a:lnTo>
                  <a:lnTo>
                    <a:pt x="117" y="16"/>
                  </a:lnTo>
                  <a:lnTo>
                    <a:pt x="123" y="16"/>
                  </a:lnTo>
                  <a:lnTo>
                    <a:pt x="123" y="31"/>
                  </a:lnTo>
                  <a:lnTo>
                    <a:pt x="136" y="31"/>
                  </a:lnTo>
                  <a:lnTo>
                    <a:pt x="136" y="47"/>
                  </a:lnTo>
                  <a:lnTo>
                    <a:pt x="149" y="47"/>
                  </a:lnTo>
                  <a:lnTo>
                    <a:pt x="184" y="47"/>
                  </a:lnTo>
                  <a:lnTo>
                    <a:pt x="184" y="33"/>
                  </a:lnTo>
                  <a:lnTo>
                    <a:pt x="192" y="33"/>
                  </a:lnTo>
                  <a:lnTo>
                    <a:pt x="192" y="56"/>
                  </a:lnTo>
                  <a:lnTo>
                    <a:pt x="194" y="56"/>
                  </a:lnTo>
                  <a:lnTo>
                    <a:pt x="196" y="56"/>
                  </a:lnTo>
                  <a:lnTo>
                    <a:pt x="197" y="56"/>
                  </a:lnTo>
                  <a:lnTo>
                    <a:pt x="211" y="56"/>
                  </a:lnTo>
                  <a:lnTo>
                    <a:pt x="222" y="56"/>
                  </a:lnTo>
                  <a:lnTo>
                    <a:pt x="232" y="56"/>
                  </a:lnTo>
                  <a:lnTo>
                    <a:pt x="245" y="56"/>
                  </a:lnTo>
                  <a:lnTo>
                    <a:pt x="290" y="56"/>
                  </a:lnTo>
                  <a:lnTo>
                    <a:pt x="299" y="56"/>
                  </a:lnTo>
                  <a:lnTo>
                    <a:pt x="301" y="56"/>
                  </a:lnTo>
                  <a:lnTo>
                    <a:pt x="328" y="56"/>
                  </a:lnTo>
                  <a:lnTo>
                    <a:pt x="341" y="56"/>
                  </a:lnTo>
                  <a:lnTo>
                    <a:pt x="353" y="56"/>
                  </a:lnTo>
                  <a:lnTo>
                    <a:pt x="355" y="56"/>
                  </a:lnTo>
                  <a:lnTo>
                    <a:pt x="357" y="2"/>
                  </a:lnTo>
                  <a:lnTo>
                    <a:pt x="365" y="2"/>
                  </a:lnTo>
                  <a:lnTo>
                    <a:pt x="366" y="2"/>
                  </a:lnTo>
                  <a:lnTo>
                    <a:pt x="370" y="2"/>
                  </a:lnTo>
                  <a:lnTo>
                    <a:pt x="378" y="2"/>
                  </a:lnTo>
                  <a:lnTo>
                    <a:pt x="413" y="0"/>
                  </a:lnTo>
                  <a:lnTo>
                    <a:pt x="468" y="0"/>
                  </a:lnTo>
                  <a:lnTo>
                    <a:pt x="470" y="0"/>
                  </a:lnTo>
                  <a:lnTo>
                    <a:pt x="476" y="0"/>
                  </a:lnTo>
                  <a:lnTo>
                    <a:pt x="478" y="0"/>
                  </a:lnTo>
                  <a:lnTo>
                    <a:pt x="499" y="0"/>
                  </a:lnTo>
                  <a:lnTo>
                    <a:pt x="501" y="0"/>
                  </a:lnTo>
                  <a:lnTo>
                    <a:pt x="507" y="0"/>
                  </a:lnTo>
                  <a:lnTo>
                    <a:pt x="514" y="0"/>
                  </a:lnTo>
                  <a:lnTo>
                    <a:pt x="516" y="0"/>
                  </a:lnTo>
                  <a:lnTo>
                    <a:pt x="518" y="0"/>
                  </a:lnTo>
                  <a:lnTo>
                    <a:pt x="543" y="0"/>
                  </a:lnTo>
                  <a:lnTo>
                    <a:pt x="551" y="0"/>
                  </a:lnTo>
                  <a:lnTo>
                    <a:pt x="558" y="0"/>
                  </a:lnTo>
                  <a:lnTo>
                    <a:pt x="583" y="0"/>
                  </a:lnTo>
                  <a:lnTo>
                    <a:pt x="597" y="2"/>
                  </a:lnTo>
                </a:path>
              </a:pathLst>
            </a:custGeom>
            <a:noFill/>
            <a:ln w="9525" cap="sq" cmpd="sng">
              <a:solidFill>
                <a:srgbClr val="000000"/>
              </a:solidFill>
              <a:prstDash val="solid"/>
              <a:miter lim="8000"/>
              <a:headEnd type="none" w="sm" len="sm"/>
              <a:tailEnd type="none" w="sm" len="sm"/>
            </a:ln>
          </p:spPr>
          <p:txBody>
            <a:bodyPr spcFirstLastPara="1" wrap="square" lIns="81609" tIns="40781" rIns="81609" bIns="40781" anchor="t" anchorCtr="0">
              <a:noAutofit/>
            </a:bodyPr>
            <a:lstStyle/>
            <a:p>
              <a:pPr>
                <a:buClr>
                  <a:srgbClr val="000000"/>
                </a:buClr>
                <a:buSzPts val="1700"/>
              </a:pPr>
              <a:endParaRPr sz="32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18" name="Shape 1218"/>
            <p:cNvSpPr/>
            <p:nvPr/>
          </p:nvSpPr>
          <p:spPr>
            <a:xfrm>
              <a:off x="1025525" y="2900363"/>
              <a:ext cx="509587" cy="479425"/>
            </a:xfrm>
            <a:custGeom>
              <a:avLst/>
              <a:gdLst/>
              <a:ahLst/>
              <a:cxnLst/>
              <a:rect l="0" t="0" r="0" b="0"/>
              <a:pathLst>
                <a:path w="321" h="302" extrusionOk="0">
                  <a:moveTo>
                    <a:pt x="159" y="271"/>
                  </a:moveTo>
                  <a:lnTo>
                    <a:pt x="194" y="271"/>
                  </a:lnTo>
                  <a:lnTo>
                    <a:pt x="207" y="273"/>
                  </a:lnTo>
                  <a:lnTo>
                    <a:pt x="211" y="273"/>
                  </a:lnTo>
                  <a:lnTo>
                    <a:pt x="215" y="273"/>
                  </a:lnTo>
                  <a:lnTo>
                    <a:pt x="221" y="273"/>
                  </a:lnTo>
                  <a:lnTo>
                    <a:pt x="228" y="273"/>
                  </a:lnTo>
                  <a:lnTo>
                    <a:pt x="236" y="273"/>
                  </a:lnTo>
                  <a:lnTo>
                    <a:pt x="238" y="273"/>
                  </a:lnTo>
                  <a:lnTo>
                    <a:pt x="246" y="273"/>
                  </a:lnTo>
                  <a:lnTo>
                    <a:pt x="282" y="275"/>
                  </a:lnTo>
                  <a:lnTo>
                    <a:pt x="321" y="275"/>
                  </a:lnTo>
                  <a:lnTo>
                    <a:pt x="282" y="275"/>
                  </a:lnTo>
                  <a:lnTo>
                    <a:pt x="251" y="275"/>
                  </a:lnTo>
                  <a:lnTo>
                    <a:pt x="240" y="275"/>
                  </a:lnTo>
                  <a:lnTo>
                    <a:pt x="232" y="275"/>
                  </a:lnTo>
                  <a:lnTo>
                    <a:pt x="228" y="275"/>
                  </a:lnTo>
                  <a:lnTo>
                    <a:pt x="215" y="275"/>
                  </a:lnTo>
                  <a:lnTo>
                    <a:pt x="211" y="275"/>
                  </a:lnTo>
                  <a:lnTo>
                    <a:pt x="161" y="275"/>
                  </a:lnTo>
                  <a:lnTo>
                    <a:pt x="159" y="275"/>
                  </a:lnTo>
                  <a:lnTo>
                    <a:pt x="155" y="275"/>
                  </a:lnTo>
                  <a:lnTo>
                    <a:pt x="107" y="275"/>
                  </a:lnTo>
                  <a:lnTo>
                    <a:pt x="54" y="273"/>
                  </a:lnTo>
                  <a:lnTo>
                    <a:pt x="52" y="273"/>
                  </a:lnTo>
                  <a:lnTo>
                    <a:pt x="8" y="273"/>
                  </a:lnTo>
                  <a:lnTo>
                    <a:pt x="0" y="273"/>
                  </a:lnTo>
                  <a:lnTo>
                    <a:pt x="0" y="281"/>
                  </a:lnTo>
                  <a:lnTo>
                    <a:pt x="0" y="300"/>
                  </a:lnTo>
                  <a:lnTo>
                    <a:pt x="0" y="302"/>
                  </a:lnTo>
                  <a:lnTo>
                    <a:pt x="0" y="300"/>
                  </a:lnTo>
                  <a:lnTo>
                    <a:pt x="0" y="271"/>
                  </a:lnTo>
                  <a:lnTo>
                    <a:pt x="0" y="267"/>
                  </a:lnTo>
                  <a:lnTo>
                    <a:pt x="46" y="267"/>
                  </a:lnTo>
                  <a:lnTo>
                    <a:pt x="48" y="267"/>
                  </a:lnTo>
                  <a:lnTo>
                    <a:pt x="54" y="267"/>
                  </a:lnTo>
                  <a:lnTo>
                    <a:pt x="107" y="269"/>
                  </a:lnTo>
                  <a:lnTo>
                    <a:pt x="125" y="269"/>
                  </a:lnTo>
                  <a:lnTo>
                    <a:pt x="134" y="269"/>
                  </a:lnTo>
                  <a:lnTo>
                    <a:pt x="138" y="271"/>
                  </a:lnTo>
                  <a:lnTo>
                    <a:pt x="142" y="271"/>
                  </a:lnTo>
                  <a:lnTo>
                    <a:pt x="146" y="271"/>
                  </a:lnTo>
                  <a:lnTo>
                    <a:pt x="148" y="271"/>
                  </a:lnTo>
                  <a:lnTo>
                    <a:pt x="150" y="271"/>
                  </a:lnTo>
                  <a:lnTo>
                    <a:pt x="153" y="271"/>
                  </a:lnTo>
                  <a:lnTo>
                    <a:pt x="155" y="271"/>
                  </a:lnTo>
                  <a:lnTo>
                    <a:pt x="159" y="271"/>
                  </a:lnTo>
                  <a:close/>
                  <a:moveTo>
                    <a:pt x="203" y="223"/>
                  </a:moveTo>
                  <a:lnTo>
                    <a:pt x="209" y="227"/>
                  </a:lnTo>
                  <a:lnTo>
                    <a:pt x="205" y="225"/>
                  </a:lnTo>
                  <a:lnTo>
                    <a:pt x="202" y="221"/>
                  </a:lnTo>
                  <a:lnTo>
                    <a:pt x="198" y="217"/>
                  </a:lnTo>
                  <a:lnTo>
                    <a:pt x="198" y="215"/>
                  </a:lnTo>
                  <a:lnTo>
                    <a:pt x="196" y="214"/>
                  </a:lnTo>
                  <a:lnTo>
                    <a:pt x="194" y="212"/>
                  </a:lnTo>
                  <a:lnTo>
                    <a:pt x="194" y="210"/>
                  </a:lnTo>
                  <a:lnTo>
                    <a:pt x="192" y="208"/>
                  </a:lnTo>
                  <a:lnTo>
                    <a:pt x="192" y="204"/>
                  </a:lnTo>
                  <a:lnTo>
                    <a:pt x="192" y="208"/>
                  </a:lnTo>
                  <a:lnTo>
                    <a:pt x="194" y="210"/>
                  </a:lnTo>
                  <a:lnTo>
                    <a:pt x="194" y="212"/>
                  </a:lnTo>
                  <a:lnTo>
                    <a:pt x="196" y="214"/>
                  </a:lnTo>
                  <a:lnTo>
                    <a:pt x="198" y="215"/>
                  </a:lnTo>
                  <a:lnTo>
                    <a:pt x="200" y="219"/>
                  </a:lnTo>
                  <a:lnTo>
                    <a:pt x="203" y="223"/>
                  </a:lnTo>
                  <a:close/>
                  <a:moveTo>
                    <a:pt x="190" y="196"/>
                  </a:moveTo>
                  <a:lnTo>
                    <a:pt x="190" y="198"/>
                  </a:lnTo>
                  <a:lnTo>
                    <a:pt x="190" y="196"/>
                  </a:lnTo>
                  <a:close/>
                  <a:moveTo>
                    <a:pt x="190" y="194"/>
                  </a:moveTo>
                  <a:lnTo>
                    <a:pt x="190" y="196"/>
                  </a:lnTo>
                  <a:lnTo>
                    <a:pt x="190" y="194"/>
                  </a:lnTo>
                  <a:lnTo>
                    <a:pt x="190" y="192"/>
                  </a:lnTo>
                  <a:lnTo>
                    <a:pt x="190" y="191"/>
                  </a:lnTo>
                  <a:lnTo>
                    <a:pt x="190" y="189"/>
                  </a:lnTo>
                  <a:lnTo>
                    <a:pt x="190" y="187"/>
                  </a:lnTo>
                  <a:lnTo>
                    <a:pt x="192" y="183"/>
                  </a:lnTo>
                  <a:lnTo>
                    <a:pt x="194" y="181"/>
                  </a:lnTo>
                  <a:lnTo>
                    <a:pt x="196" y="179"/>
                  </a:lnTo>
                  <a:lnTo>
                    <a:pt x="198" y="175"/>
                  </a:lnTo>
                  <a:lnTo>
                    <a:pt x="200" y="171"/>
                  </a:lnTo>
                  <a:lnTo>
                    <a:pt x="203" y="166"/>
                  </a:lnTo>
                  <a:lnTo>
                    <a:pt x="207" y="158"/>
                  </a:lnTo>
                  <a:lnTo>
                    <a:pt x="209" y="154"/>
                  </a:lnTo>
                  <a:lnTo>
                    <a:pt x="211" y="148"/>
                  </a:lnTo>
                  <a:lnTo>
                    <a:pt x="213" y="146"/>
                  </a:lnTo>
                  <a:lnTo>
                    <a:pt x="213" y="144"/>
                  </a:lnTo>
                  <a:lnTo>
                    <a:pt x="213" y="141"/>
                  </a:lnTo>
                  <a:lnTo>
                    <a:pt x="215" y="139"/>
                  </a:lnTo>
                  <a:lnTo>
                    <a:pt x="215" y="135"/>
                  </a:lnTo>
                  <a:lnTo>
                    <a:pt x="215" y="131"/>
                  </a:lnTo>
                  <a:lnTo>
                    <a:pt x="217" y="127"/>
                  </a:lnTo>
                  <a:lnTo>
                    <a:pt x="217" y="125"/>
                  </a:lnTo>
                  <a:lnTo>
                    <a:pt x="217" y="123"/>
                  </a:lnTo>
                  <a:lnTo>
                    <a:pt x="217" y="119"/>
                  </a:lnTo>
                  <a:lnTo>
                    <a:pt x="215" y="108"/>
                  </a:lnTo>
                  <a:lnTo>
                    <a:pt x="215" y="106"/>
                  </a:lnTo>
                  <a:lnTo>
                    <a:pt x="213" y="102"/>
                  </a:lnTo>
                  <a:lnTo>
                    <a:pt x="213" y="98"/>
                  </a:lnTo>
                  <a:lnTo>
                    <a:pt x="213" y="94"/>
                  </a:lnTo>
                  <a:lnTo>
                    <a:pt x="211" y="93"/>
                  </a:lnTo>
                  <a:lnTo>
                    <a:pt x="211" y="87"/>
                  </a:lnTo>
                  <a:lnTo>
                    <a:pt x="209" y="83"/>
                  </a:lnTo>
                  <a:lnTo>
                    <a:pt x="207" y="79"/>
                  </a:lnTo>
                  <a:lnTo>
                    <a:pt x="203" y="73"/>
                  </a:lnTo>
                  <a:lnTo>
                    <a:pt x="202" y="70"/>
                  </a:lnTo>
                  <a:lnTo>
                    <a:pt x="200" y="68"/>
                  </a:lnTo>
                  <a:lnTo>
                    <a:pt x="198" y="66"/>
                  </a:lnTo>
                  <a:lnTo>
                    <a:pt x="196" y="60"/>
                  </a:lnTo>
                  <a:lnTo>
                    <a:pt x="194" y="60"/>
                  </a:lnTo>
                  <a:lnTo>
                    <a:pt x="192" y="56"/>
                  </a:lnTo>
                  <a:lnTo>
                    <a:pt x="190" y="54"/>
                  </a:lnTo>
                  <a:lnTo>
                    <a:pt x="188" y="52"/>
                  </a:lnTo>
                  <a:lnTo>
                    <a:pt x="186" y="50"/>
                  </a:lnTo>
                  <a:lnTo>
                    <a:pt x="182" y="46"/>
                  </a:lnTo>
                  <a:lnTo>
                    <a:pt x="178" y="43"/>
                  </a:lnTo>
                  <a:lnTo>
                    <a:pt x="177" y="41"/>
                  </a:lnTo>
                  <a:lnTo>
                    <a:pt x="175" y="39"/>
                  </a:lnTo>
                  <a:lnTo>
                    <a:pt x="173" y="35"/>
                  </a:lnTo>
                  <a:lnTo>
                    <a:pt x="171" y="35"/>
                  </a:lnTo>
                  <a:lnTo>
                    <a:pt x="169" y="31"/>
                  </a:lnTo>
                  <a:lnTo>
                    <a:pt x="167" y="29"/>
                  </a:lnTo>
                  <a:lnTo>
                    <a:pt x="163" y="25"/>
                  </a:lnTo>
                  <a:lnTo>
                    <a:pt x="159" y="23"/>
                  </a:lnTo>
                  <a:lnTo>
                    <a:pt x="153" y="20"/>
                  </a:lnTo>
                  <a:lnTo>
                    <a:pt x="152" y="18"/>
                  </a:lnTo>
                  <a:lnTo>
                    <a:pt x="148" y="16"/>
                  </a:lnTo>
                  <a:lnTo>
                    <a:pt x="144" y="14"/>
                  </a:lnTo>
                  <a:lnTo>
                    <a:pt x="144" y="12"/>
                  </a:lnTo>
                  <a:lnTo>
                    <a:pt x="140" y="10"/>
                  </a:lnTo>
                  <a:lnTo>
                    <a:pt x="136" y="8"/>
                  </a:lnTo>
                  <a:lnTo>
                    <a:pt x="134" y="6"/>
                  </a:lnTo>
                  <a:lnTo>
                    <a:pt x="130" y="4"/>
                  </a:lnTo>
                  <a:lnTo>
                    <a:pt x="127" y="2"/>
                  </a:lnTo>
                  <a:lnTo>
                    <a:pt x="125" y="2"/>
                  </a:lnTo>
                  <a:lnTo>
                    <a:pt x="125" y="0"/>
                  </a:lnTo>
                  <a:lnTo>
                    <a:pt x="127" y="2"/>
                  </a:lnTo>
                  <a:lnTo>
                    <a:pt x="132" y="6"/>
                  </a:lnTo>
                  <a:lnTo>
                    <a:pt x="138" y="8"/>
                  </a:lnTo>
                  <a:lnTo>
                    <a:pt x="144" y="12"/>
                  </a:lnTo>
                  <a:lnTo>
                    <a:pt x="146" y="14"/>
                  </a:lnTo>
                  <a:lnTo>
                    <a:pt x="148" y="16"/>
                  </a:lnTo>
                  <a:lnTo>
                    <a:pt x="153" y="20"/>
                  </a:lnTo>
                  <a:lnTo>
                    <a:pt x="157" y="22"/>
                  </a:lnTo>
                  <a:lnTo>
                    <a:pt x="163" y="25"/>
                  </a:lnTo>
                  <a:lnTo>
                    <a:pt x="167" y="31"/>
                  </a:lnTo>
                  <a:lnTo>
                    <a:pt x="173" y="35"/>
                  </a:lnTo>
                  <a:lnTo>
                    <a:pt x="178" y="41"/>
                  </a:lnTo>
                  <a:lnTo>
                    <a:pt x="182" y="45"/>
                  </a:lnTo>
                  <a:lnTo>
                    <a:pt x="184" y="46"/>
                  </a:lnTo>
                  <a:lnTo>
                    <a:pt x="186" y="48"/>
                  </a:lnTo>
                  <a:lnTo>
                    <a:pt x="188" y="50"/>
                  </a:lnTo>
                  <a:lnTo>
                    <a:pt x="190" y="52"/>
                  </a:lnTo>
                  <a:lnTo>
                    <a:pt x="192" y="54"/>
                  </a:lnTo>
                  <a:lnTo>
                    <a:pt x="192" y="56"/>
                  </a:lnTo>
                  <a:lnTo>
                    <a:pt x="194" y="58"/>
                  </a:lnTo>
                  <a:lnTo>
                    <a:pt x="196" y="62"/>
                  </a:lnTo>
                  <a:lnTo>
                    <a:pt x="198" y="64"/>
                  </a:lnTo>
                  <a:lnTo>
                    <a:pt x="200" y="66"/>
                  </a:lnTo>
                  <a:lnTo>
                    <a:pt x="202" y="68"/>
                  </a:lnTo>
                  <a:lnTo>
                    <a:pt x="203" y="73"/>
                  </a:lnTo>
                  <a:lnTo>
                    <a:pt x="205" y="77"/>
                  </a:lnTo>
                  <a:lnTo>
                    <a:pt x="207" y="81"/>
                  </a:lnTo>
                  <a:lnTo>
                    <a:pt x="209" y="85"/>
                  </a:lnTo>
                  <a:lnTo>
                    <a:pt x="211" y="89"/>
                  </a:lnTo>
                  <a:lnTo>
                    <a:pt x="213" y="93"/>
                  </a:lnTo>
                  <a:lnTo>
                    <a:pt x="213" y="94"/>
                  </a:lnTo>
                  <a:lnTo>
                    <a:pt x="213" y="98"/>
                  </a:lnTo>
                  <a:lnTo>
                    <a:pt x="215" y="102"/>
                  </a:lnTo>
                  <a:lnTo>
                    <a:pt x="215" y="106"/>
                  </a:lnTo>
                  <a:lnTo>
                    <a:pt x="215" y="108"/>
                  </a:lnTo>
                  <a:lnTo>
                    <a:pt x="217" y="110"/>
                  </a:lnTo>
                  <a:lnTo>
                    <a:pt x="217" y="114"/>
                  </a:lnTo>
                  <a:lnTo>
                    <a:pt x="217" y="116"/>
                  </a:lnTo>
                  <a:lnTo>
                    <a:pt x="217" y="119"/>
                  </a:lnTo>
                  <a:lnTo>
                    <a:pt x="219" y="123"/>
                  </a:lnTo>
                  <a:lnTo>
                    <a:pt x="217" y="127"/>
                  </a:lnTo>
                  <a:lnTo>
                    <a:pt x="217" y="131"/>
                  </a:lnTo>
                  <a:lnTo>
                    <a:pt x="217" y="135"/>
                  </a:lnTo>
                  <a:lnTo>
                    <a:pt x="215" y="141"/>
                  </a:lnTo>
                  <a:lnTo>
                    <a:pt x="213" y="146"/>
                  </a:lnTo>
                  <a:lnTo>
                    <a:pt x="211" y="152"/>
                  </a:lnTo>
                  <a:lnTo>
                    <a:pt x="209" y="156"/>
                  </a:lnTo>
                  <a:lnTo>
                    <a:pt x="207" y="162"/>
                  </a:lnTo>
                  <a:lnTo>
                    <a:pt x="203" y="167"/>
                  </a:lnTo>
                  <a:lnTo>
                    <a:pt x="202" y="171"/>
                  </a:lnTo>
                  <a:lnTo>
                    <a:pt x="198" y="177"/>
                  </a:lnTo>
                  <a:lnTo>
                    <a:pt x="196" y="181"/>
                  </a:lnTo>
                  <a:lnTo>
                    <a:pt x="194" y="183"/>
                  </a:lnTo>
                  <a:lnTo>
                    <a:pt x="192" y="187"/>
                  </a:lnTo>
                  <a:lnTo>
                    <a:pt x="190" y="189"/>
                  </a:lnTo>
                  <a:lnTo>
                    <a:pt x="190" y="192"/>
                  </a:lnTo>
                  <a:lnTo>
                    <a:pt x="190" y="19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81609" tIns="40781" rIns="81609" bIns="40781" anchor="t" anchorCtr="0">
              <a:noAutofit/>
            </a:bodyPr>
            <a:lstStyle/>
            <a:p>
              <a:pPr>
                <a:buClr>
                  <a:srgbClr val="000000"/>
                </a:buClr>
                <a:buSzPts val="1700"/>
              </a:pPr>
              <a:endParaRPr sz="32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19" name="Shape 1219"/>
            <p:cNvSpPr/>
            <p:nvPr/>
          </p:nvSpPr>
          <p:spPr>
            <a:xfrm>
              <a:off x="1025525" y="2900363"/>
              <a:ext cx="509587" cy="479425"/>
            </a:xfrm>
            <a:custGeom>
              <a:avLst/>
              <a:gdLst/>
              <a:ahLst/>
              <a:cxnLst/>
              <a:rect l="0" t="0" r="0" b="0"/>
              <a:pathLst>
                <a:path w="321" h="302" extrusionOk="0">
                  <a:moveTo>
                    <a:pt x="159" y="271"/>
                  </a:moveTo>
                  <a:lnTo>
                    <a:pt x="194" y="271"/>
                  </a:lnTo>
                  <a:lnTo>
                    <a:pt x="207" y="273"/>
                  </a:lnTo>
                  <a:lnTo>
                    <a:pt x="211" y="273"/>
                  </a:lnTo>
                  <a:lnTo>
                    <a:pt x="215" y="273"/>
                  </a:lnTo>
                  <a:lnTo>
                    <a:pt x="221" y="273"/>
                  </a:lnTo>
                  <a:lnTo>
                    <a:pt x="228" y="273"/>
                  </a:lnTo>
                  <a:lnTo>
                    <a:pt x="236" y="273"/>
                  </a:lnTo>
                  <a:lnTo>
                    <a:pt x="238" y="273"/>
                  </a:lnTo>
                  <a:lnTo>
                    <a:pt x="246" y="273"/>
                  </a:lnTo>
                  <a:lnTo>
                    <a:pt x="282" y="275"/>
                  </a:lnTo>
                  <a:lnTo>
                    <a:pt x="321" y="275"/>
                  </a:lnTo>
                  <a:lnTo>
                    <a:pt x="282" y="275"/>
                  </a:lnTo>
                  <a:lnTo>
                    <a:pt x="251" y="275"/>
                  </a:lnTo>
                  <a:lnTo>
                    <a:pt x="240" y="275"/>
                  </a:lnTo>
                  <a:lnTo>
                    <a:pt x="232" y="275"/>
                  </a:lnTo>
                  <a:lnTo>
                    <a:pt x="228" y="275"/>
                  </a:lnTo>
                  <a:lnTo>
                    <a:pt x="215" y="275"/>
                  </a:lnTo>
                  <a:lnTo>
                    <a:pt x="211" y="275"/>
                  </a:lnTo>
                  <a:lnTo>
                    <a:pt x="161" y="275"/>
                  </a:lnTo>
                  <a:lnTo>
                    <a:pt x="159" y="275"/>
                  </a:lnTo>
                  <a:lnTo>
                    <a:pt x="155" y="275"/>
                  </a:lnTo>
                  <a:lnTo>
                    <a:pt x="107" y="275"/>
                  </a:lnTo>
                  <a:lnTo>
                    <a:pt x="54" y="273"/>
                  </a:lnTo>
                  <a:lnTo>
                    <a:pt x="52" y="273"/>
                  </a:lnTo>
                  <a:lnTo>
                    <a:pt x="8" y="273"/>
                  </a:lnTo>
                  <a:lnTo>
                    <a:pt x="0" y="273"/>
                  </a:lnTo>
                  <a:lnTo>
                    <a:pt x="0" y="281"/>
                  </a:lnTo>
                  <a:lnTo>
                    <a:pt x="0" y="300"/>
                  </a:lnTo>
                  <a:lnTo>
                    <a:pt x="0" y="302"/>
                  </a:lnTo>
                  <a:lnTo>
                    <a:pt x="0" y="300"/>
                  </a:lnTo>
                  <a:lnTo>
                    <a:pt x="0" y="271"/>
                  </a:lnTo>
                  <a:lnTo>
                    <a:pt x="0" y="267"/>
                  </a:lnTo>
                  <a:lnTo>
                    <a:pt x="46" y="267"/>
                  </a:lnTo>
                  <a:lnTo>
                    <a:pt x="48" y="267"/>
                  </a:lnTo>
                  <a:lnTo>
                    <a:pt x="54" y="267"/>
                  </a:lnTo>
                  <a:lnTo>
                    <a:pt x="107" y="269"/>
                  </a:lnTo>
                  <a:lnTo>
                    <a:pt x="125" y="269"/>
                  </a:lnTo>
                  <a:lnTo>
                    <a:pt x="134" y="269"/>
                  </a:lnTo>
                  <a:lnTo>
                    <a:pt x="138" y="271"/>
                  </a:lnTo>
                  <a:lnTo>
                    <a:pt x="142" y="271"/>
                  </a:lnTo>
                  <a:lnTo>
                    <a:pt x="146" y="271"/>
                  </a:lnTo>
                  <a:lnTo>
                    <a:pt x="148" y="271"/>
                  </a:lnTo>
                  <a:lnTo>
                    <a:pt x="150" y="271"/>
                  </a:lnTo>
                  <a:lnTo>
                    <a:pt x="153" y="271"/>
                  </a:lnTo>
                  <a:lnTo>
                    <a:pt x="155" y="271"/>
                  </a:lnTo>
                  <a:lnTo>
                    <a:pt x="159" y="271"/>
                  </a:lnTo>
                  <a:moveTo>
                    <a:pt x="207" y="225"/>
                  </a:moveTo>
                  <a:lnTo>
                    <a:pt x="209" y="227"/>
                  </a:lnTo>
                  <a:lnTo>
                    <a:pt x="205" y="225"/>
                  </a:lnTo>
                  <a:lnTo>
                    <a:pt x="202" y="221"/>
                  </a:lnTo>
                  <a:lnTo>
                    <a:pt x="198" y="217"/>
                  </a:lnTo>
                  <a:lnTo>
                    <a:pt x="198" y="215"/>
                  </a:lnTo>
                  <a:lnTo>
                    <a:pt x="196" y="214"/>
                  </a:lnTo>
                  <a:lnTo>
                    <a:pt x="194" y="212"/>
                  </a:lnTo>
                  <a:lnTo>
                    <a:pt x="194" y="210"/>
                  </a:lnTo>
                  <a:lnTo>
                    <a:pt x="192" y="208"/>
                  </a:lnTo>
                  <a:lnTo>
                    <a:pt x="192" y="204"/>
                  </a:lnTo>
                  <a:lnTo>
                    <a:pt x="192" y="208"/>
                  </a:lnTo>
                  <a:lnTo>
                    <a:pt x="194" y="210"/>
                  </a:lnTo>
                  <a:lnTo>
                    <a:pt x="194" y="212"/>
                  </a:lnTo>
                  <a:lnTo>
                    <a:pt x="196" y="214"/>
                  </a:lnTo>
                  <a:lnTo>
                    <a:pt x="198" y="215"/>
                  </a:lnTo>
                  <a:lnTo>
                    <a:pt x="200" y="219"/>
                  </a:lnTo>
                  <a:lnTo>
                    <a:pt x="203" y="223"/>
                  </a:lnTo>
                  <a:lnTo>
                    <a:pt x="207" y="225"/>
                  </a:lnTo>
                  <a:moveTo>
                    <a:pt x="190" y="198"/>
                  </a:moveTo>
                  <a:lnTo>
                    <a:pt x="190" y="198"/>
                  </a:lnTo>
                  <a:lnTo>
                    <a:pt x="190" y="196"/>
                  </a:lnTo>
                  <a:lnTo>
                    <a:pt x="190" y="198"/>
                  </a:lnTo>
                  <a:moveTo>
                    <a:pt x="190" y="196"/>
                  </a:moveTo>
                  <a:lnTo>
                    <a:pt x="190" y="196"/>
                  </a:lnTo>
                  <a:lnTo>
                    <a:pt x="190" y="194"/>
                  </a:lnTo>
                  <a:lnTo>
                    <a:pt x="190" y="192"/>
                  </a:lnTo>
                  <a:lnTo>
                    <a:pt x="190" y="191"/>
                  </a:lnTo>
                  <a:lnTo>
                    <a:pt x="190" y="189"/>
                  </a:lnTo>
                  <a:lnTo>
                    <a:pt x="190" y="187"/>
                  </a:lnTo>
                  <a:lnTo>
                    <a:pt x="192" y="183"/>
                  </a:lnTo>
                  <a:lnTo>
                    <a:pt x="194" y="181"/>
                  </a:lnTo>
                  <a:lnTo>
                    <a:pt x="196" y="179"/>
                  </a:lnTo>
                  <a:lnTo>
                    <a:pt x="198" y="175"/>
                  </a:lnTo>
                  <a:lnTo>
                    <a:pt x="200" y="171"/>
                  </a:lnTo>
                  <a:lnTo>
                    <a:pt x="203" y="166"/>
                  </a:lnTo>
                  <a:lnTo>
                    <a:pt x="207" y="158"/>
                  </a:lnTo>
                  <a:lnTo>
                    <a:pt x="209" y="154"/>
                  </a:lnTo>
                  <a:lnTo>
                    <a:pt x="211" y="148"/>
                  </a:lnTo>
                  <a:lnTo>
                    <a:pt x="213" y="146"/>
                  </a:lnTo>
                  <a:lnTo>
                    <a:pt x="213" y="144"/>
                  </a:lnTo>
                  <a:lnTo>
                    <a:pt x="213" y="141"/>
                  </a:lnTo>
                  <a:lnTo>
                    <a:pt x="215" y="139"/>
                  </a:lnTo>
                  <a:lnTo>
                    <a:pt x="215" y="135"/>
                  </a:lnTo>
                  <a:lnTo>
                    <a:pt x="215" y="131"/>
                  </a:lnTo>
                  <a:lnTo>
                    <a:pt x="217" y="127"/>
                  </a:lnTo>
                  <a:lnTo>
                    <a:pt x="217" y="125"/>
                  </a:lnTo>
                  <a:lnTo>
                    <a:pt x="217" y="123"/>
                  </a:lnTo>
                  <a:lnTo>
                    <a:pt x="217" y="119"/>
                  </a:lnTo>
                  <a:lnTo>
                    <a:pt x="215" y="108"/>
                  </a:lnTo>
                  <a:lnTo>
                    <a:pt x="215" y="106"/>
                  </a:lnTo>
                  <a:lnTo>
                    <a:pt x="213" y="102"/>
                  </a:lnTo>
                  <a:lnTo>
                    <a:pt x="213" y="98"/>
                  </a:lnTo>
                  <a:lnTo>
                    <a:pt x="213" y="94"/>
                  </a:lnTo>
                  <a:lnTo>
                    <a:pt x="211" y="93"/>
                  </a:lnTo>
                  <a:lnTo>
                    <a:pt x="211" y="87"/>
                  </a:lnTo>
                  <a:lnTo>
                    <a:pt x="209" y="83"/>
                  </a:lnTo>
                  <a:lnTo>
                    <a:pt x="207" y="79"/>
                  </a:lnTo>
                  <a:lnTo>
                    <a:pt x="203" y="73"/>
                  </a:lnTo>
                  <a:lnTo>
                    <a:pt x="202" y="70"/>
                  </a:lnTo>
                  <a:lnTo>
                    <a:pt x="200" y="68"/>
                  </a:lnTo>
                  <a:lnTo>
                    <a:pt x="198" y="66"/>
                  </a:lnTo>
                  <a:lnTo>
                    <a:pt x="196" y="60"/>
                  </a:lnTo>
                  <a:lnTo>
                    <a:pt x="194" y="60"/>
                  </a:lnTo>
                  <a:lnTo>
                    <a:pt x="192" y="56"/>
                  </a:lnTo>
                  <a:lnTo>
                    <a:pt x="190" y="54"/>
                  </a:lnTo>
                  <a:lnTo>
                    <a:pt x="188" y="52"/>
                  </a:lnTo>
                  <a:lnTo>
                    <a:pt x="186" y="50"/>
                  </a:lnTo>
                  <a:lnTo>
                    <a:pt x="182" y="46"/>
                  </a:lnTo>
                  <a:lnTo>
                    <a:pt x="178" y="43"/>
                  </a:lnTo>
                  <a:lnTo>
                    <a:pt x="177" y="41"/>
                  </a:lnTo>
                  <a:lnTo>
                    <a:pt x="175" y="39"/>
                  </a:lnTo>
                  <a:lnTo>
                    <a:pt x="173" y="35"/>
                  </a:lnTo>
                  <a:lnTo>
                    <a:pt x="171" y="35"/>
                  </a:lnTo>
                  <a:lnTo>
                    <a:pt x="169" y="31"/>
                  </a:lnTo>
                  <a:lnTo>
                    <a:pt x="167" y="29"/>
                  </a:lnTo>
                  <a:lnTo>
                    <a:pt x="163" y="25"/>
                  </a:lnTo>
                  <a:lnTo>
                    <a:pt x="159" y="23"/>
                  </a:lnTo>
                  <a:lnTo>
                    <a:pt x="153" y="20"/>
                  </a:lnTo>
                  <a:lnTo>
                    <a:pt x="152" y="18"/>
                  </a:lnTo>
                  <a:lnTo>
                    <a:pt x="148" y="16"/>
                  </a:lnTo>
                  <a:lnTo>
                    <a:pt x="144" y="14"/>
                  </a:lnTo>
                  <a:lnTo>
                    <a:pt x="144" y="12"/>
                  </a:lnTo>
                  <a:lnTo>
                    <a:pt x="140" y="10"/>
                  </a:lnTo>
                  <a:lnTo>
                    <a:pt x="136" y="8"/>
                  </a:lnTo>
                  <a:lnTo>
                    <a:pt x="134" y="6"/>
                  </a:lnTo>
                  <a:lnTo>
                    <a:pt x="130" y="4"/>
                  </a:lnTo>
                  <a:lnTo>
                    <a:pt x="127" y="2"/>
                  </a:lnTo>
                  <a:lnTo>
                    <a:pt x="125" y="2"/>
                  </a:lnTo>
                  <a:lnTo>
                    <a:pt x="125" y="0"/>
                  </a:lnTo>
                  <a:lnTo>
                    <a:pt x="127" y="2"/>
                  </a:lnTo>
                  <a:lnTo>
                    <a:pt x="132" y="6"/>
                  </a:lnTo>
                  <a:lnTo>
                    <a:pt x="138" y="8"/>
                  </a:lnTo>
                  <a:lnTo>
                    <a:pt x="144" y="12"/>
                  </a:lnTo>
                  <a:lnTo>
                    <a:pt x="146" y="14"/>
                  </a:lnTo>
                  <a:lnTo>
                    <a:pt x="148" y="16"/>
                  </a:lnTo>
                  <a:lnTo>
                    <a:pt x="153" y="20"/>
                  </a:lnTo>
                  <a:lnTo>
                    <a:pt x="157" y="22"/>
                  </a:lnTo>
                  <a:lnTo>
                    <a:pt x="163" y="25"/>
                  </a:lnTo>
                  <a:lnTo>
                    <a:pt x="167" y="31"/>
                  </a:lnTo>
                  <a:lnTo>
                    <a:pt x="173" y="35"/>
                  </a:lnTo>
                  <a:lnTo>
                    <a:pt x="178" y="41"/>
                  </a:lnTo>
                  <a:lnTo>
                    <a:pt x="182" y="45"/>
                  </a:lnTo>
                  <a:lnTo>
                    <a:pt x="184" y="46"/>
                  </a:lnTo>
                  <a:lnTo>
                    <a:pt x="186" y="48"/>
                  </a:lnTo>
                  <a:lnTo>
                    <a:pt x="188" y="50"/>
                  </a:lnTo>
                  <a:lnTo>
                    <a:pt x="190" y="52"/>
                  </a:lnTo>
                  <a:lnTo>
                    <a:pt x="192" y="54"/>
                  </a:lnTo>
                  <a:lnTo>
                    <a:pt x="192" y="56"/>
                  </a:lnTo>
                  <a:lnTo>
                    <a:pt x="194" y="58"/>
                  </a:lnTo>
                  <a:lnTo>
                    <a:pt x="196" y="62"/>
                  </a:lnTo>
                  <a:lnTo>
                    <a:pt x="198" y="64"/>
                  </a:lnTo>
                  <a:lnTo>
                    <a:pt x="200" y="66"/>
                  </a:lnTo>
                  <a:lnTo>
                    <a:pt x="202" y="68"/>
                  </a:lnTo>
                  <a:lnTo>
                    <a:pt x="203" y="73"/>
                  </a:lnTo>
                  <a:lnTo>
                    <a:pt x="205" y="77"/>
                  </a:lnTo>
                  <a:lnTo>
                    <a:pt x="207" y="81"/>
                  </a:lnTo>
                  <a:lnTo>
                    <a:pt x="209" y="85"/>
                  </a:lnTo>
                  <a:lnTo>
                    <a:pt x="211" y="89"/>
                  </a:lnTo>
                  <a:lnTo>
                    <a:pt x="213" y="93"/>
                  </a:lnTo>
                  <a:lnTo>
                    <a:pt x="213" y="94"/>
                  </a:lnTo>
                  <a:lnTo>
                    <a:pt x="213" y="98"/>
                  </a:lnTo>
                  <a:lnTo>
                    <a:pt x="215" y="102"/>
                  </a:lnTo>
                  <a:lnTo>
                    <a:pt x="215" y="106"/>
                  </a:lnTo>
                  <a:lnTo>
                    <a:pt x="215" y="108"/>
                  </a:lnTo>
                  <a:lnTo>
                    <a:pt x="217" y="110"/>
                  </a:lnTo>
                  <a:lnTo>
                    <a:pt x="217" y="114"/>
                  </a:lnTo>
                  <a:lnTo>
                    <a:pt x="217" y="116"/>
                  </a:lnTo>
                  <a:lnTo>
                    <a:pt x="217" y="119"/>
                  </a:lnTo>
                  <a:lnTo>
                    <a:pt x="219" y="123"/>
                  </a:lnTo>
                  <a:lnTo>
                    <a:pt x="217" y="127"/>
                  </a:lnTo>
                  <a:lnTo>
                    <a:pt x="217" y="131"/>
                  </a:lnTo>
                  <a:lnTo>
                    <a:pt x="217" y="135"/>
                  </a:lnTo>
                  <a:lnTo>
                    <a:pt x="215" y="141"/>
                  </a:lnTo>
                  <a:lnTo>
                    <a:pt x="213" y="146"/>
                  </a:lnTo>
                  <a:lnTo>
                    <a:pt x="211" y="152"/>
                  </a:lnTo>
                  <a:lnTo>
                    <a:pt x="209" y="156"/>
                  </a:lnTo>
                  <a:lnTo>
                    <a:pt x="207" y="162"/>
                  </a:lnTo>
                  <a:lnTo>
                    <a:pt x="203" y="167"/>
                  </a:lnTo>
                  <a:lnTo>
                    <a:pt x="202" y="171"/>
                  </a:lnTo>
                  <a:lnTo>
                    <a:pt x="198" y="177"/>
                  </a:lnTo>
                  <a:lnTo>
                    <a:pt x="196" y="181"/>
                  </a:lnTo>
                  <a:lnTo>
                    <a:pt x="194" y="183"/>
                  </a:lnTo>
                  <a:lnTo>
                    <a:pt x="192" y="187"/>
                  </a:lnTo>
                  <a:lnTo>
                    <a:pt x="190" y="189"/>
                  </a:lnTo>
                  <a:lnTo>
                    <a:pt x="190" y="192"/>
                  </a:lnTo>
                  <a:lnTo>
                    <a:pt x="190" y="194"/>
                  </a:lnTo>
                  <a:lnTo>
                    <a:pt x="190" y="196"/>
                  </a:lnTo>
                </a:path>
              </a:pathLst>
            </a:custGeom>
            <a:noFill/>
            <a:ln w="9525" cap="sq" cmpd="sng">
              <a:solidFill>
                <a:srgbClr val="000000"/>
              </a:solidFill>
              <a:prstDash val="solid"/>
              <a:miter lim="8000"/>
              <a:headEnd type="none" w="sm" len="sm"/>
              <a:tailEnd type="none" w="sm" len="sm"/>
            </a:ln>
          </p:spPr>
          <p:txBody>
            <a:bodyPr spcFirstLastPara="1" wrap="square" lIns="81609" tIns="40781" rIns="81609" bIns="40781" anchor="t" anchorCtr="0">
              <a:noAutofit/>
            </a:bodyPr>
            <a:lstStyle/>
            <a:p>
              <a:pPr>
                <a:buClr>
                  <a:srgbClr val="000000"/>
                </a:buClr>
                <a:buSzPts val="1700"/>
              </a:pPr>
              <a:endParaRPr sz="32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20" name="Shape 1220"/>
            <p:cNvSpPr/>
            <p:nvPr/>
          </p:nvSpPr>
          <p:spPr>
            <a:xfrm>
              <a:off x="3817937" y="1827213"/>
              <a:ext cx="12699" cy="1587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81609" tIns="40781" rIns="81609" bIns="40781" anchor="t" anchorCtr="0">
              <a:noAutofit/>
            </a:bodyPr>
            <a:lstStyle/>
            <a:p>
              <a:pPr>
                <a:buClr>
                  <a:srgbClr val="000000"/>
                </a:buClr>
                <a:buSzPts val="1700"/>
              </a:pPr>
              <a:endParaRPr sz="32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21" name="Shape 1221"/>
            <p:cNvSpPr/>
            <p:nvPr/>
          </p:nvSpPr>
          <p:spPr>
            <a:xfrm>
              <a:off x="3817937" y="1827213"/>
              <a:ext cx="12700" cy="1586"/>
            </a:xfrm>
            <a:custGeom>
              <a:avLst/>
              <a:gdLst/>
              <a:ahLst/>
              <a:cxnLst/>
              <a:rect l="0" t="0" r="0" b="0"/>
              <a:pathLst>
                <a:path w="8" h="1587" extrusionOk="0">
                  <a:moveTo>
                    <a:pt x="4" y="0"/>
                  </a:moveTo>
                  <a:lnTo>
                    <a:pt x="0" y="0"/>
                  </a:lnTo>
                  <a:lnTo>
                    <a:pt x="8" y="0"/>
                  </a:lnTo>
                  <a:lnTo>
                    <a:pt x="4" y="0"/>
                  </a:lnTo>
                </a:path>
              </a:pathLst>
            </a:custGeom>
            <a:noFill/>
            <a:ln w="9525" cap="sq" cmpd="sng">
              <a:solidFill>
                <a:srgbClr val="000000"/>
              </a:solidFill>
              <a:prstDash val="solid"/>
              <a:miter lim="8000"/>
              <a:headEnd type="none" w="sm" len="sm"/>
              <a:tailEnd type="none" w="sm" len="sm"/>
            </a:ln>
          </p:spPr>
          <p:txBody>
            <a:bodyPr spcFirstLastPara="1" wrap="square" lIns="81609" tIns="40781" rIns="81609" bIns="40781" anchor="t" anchorCtr="0">
              <a:noAutofit/>
            </a:bodyPr>
            <a:lstStyle/>
            <a:p>
              <a:pPr>
                <a:buClr>
                  <a:srgbClr val="000000"/>
                </a:buClr>
                <a:buSzPts val="1700"/>
              </a:pPr>
              <a:endParaRPr sz="32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22" name="Shape 1222"/>
            <p:cNvSpPr/>
            <p:nvPr/>
          </p:nvSpPr>
          <p:spPr>
            <a:xfrm>
              <a:off x="3863975" y="1827213"/>
              <a:ext cx="344487" cy="347661"/>
            </a:xfrm>
            <a:custGeom>
              <a:avLst/>
              <a:gdLst/>
              <a:ahLst/>
              <a:cxnLst/>
              <a:rect l="0" t="0" r="0" b="0"/>
              <a:pathLst>
                <a:path w="217" h="219" extrusionOk="0">
                  <a:moveTo>
                    <a:pt x="217" y="210"/>
                  </a:moveTo>
                  <a:lnTo>
                    <a:pt x="217" y="219"/>
                  </a:lnTo>
                  <a:lnTo>
                    <a:pt x="217" y="210"/>
                  </a:lnTo>
                  <a:close/>
                  <a:moveTo>
                    <a:pt x="217" y="43"/>
                  </a:moveTo>
                  <a:lnTo>
                    <a:pt x="217" y="56"/>
                  </a:lnTo>
                  <a:lnTo>
                    <a:pt x="217" y="58"/>
                  </a:lnTo>
                  <a:lnTo>
                    <a:pt x="217" y="79"/>
                  </a:lnTo>
                  <a:lnTo>
                    <a:pt x="217" y="93"/>
                  </a:lnTo>
                  <a:lnTo>
                    <a:pt x="217" y="96"/>
                  </a:lnTo>
                  <a:lnTo>
                    <a:pt x="217" y="110"/>
                  </a:lnTo>
                  <a:lnTo>
                    <a:pt x="217" y="112"/>
                  </a:lnTo>
                  <a:lnTo>
                    <a:pt x="217" y="114"/>
                  </a:lnTo>
                  <a:lnTo>
                    <a:pt x="217" y="121"/>
                  </a:lnTo>
                  <a:lnTo>
                    <a:pt x="217" y="144"/>
                  </a:lnTo>
                  <a:lnTo>
                    <a:pt x="217" y="154"/>
                  </a:lnTo>
                  <a:lnTo>
                    <a:pt x="217" y="179"/>
                  </a:lnTo>
                  <a:lnTo>
                    <a:pt x="217" y="189"/>
                  </a:lnTo>
                  <a:lnTo>
                    <a:pt x="201" y="189"/>
                  </a:lnTo>
                  <a:lnTo>
                    <a:pt x="201" y="202"/>
                  </a:lnTo>
                  <a:lnTo>
                    <a:pt x="201" y="219"/>
                  </a:lnTo>
                  <a:lnTo>
                    <a:pt x="161" y="219"/>
                  </a:lnTo>
                  <a:lnTo>
                    <a:pt x="107" y="219"/>
                  </a:lnTo>
                  <a:lnTo>
                    <a:pt x="103" y="219"/>
                  </a:lnTo>
                  <a:lnTo>
                    <a:pt x="92" y="219"/>
                  </a:lnTo>
                  <a:lnTo>
                    <a:pt x="53" y="219"/>
                  </a:lnTo>
                  <a:lnTo>
                    <a:pt x="53" y="217"/>
                  </a:lnTo>
                  <a:lnTo>
                    <a:pt x="53" y="185"/>
                  </a:lnTo>
                  <a:lnTo>
                    <a:pt x="53" y="164"/>
                  </a:lnTo>
                  <a:lnTo>
                    <a:pt x="53" y="137"/>
                  </a:lnTo>
                  <a:lnTo>
                    <a:pt x="28" y="137"/>
                  </a:lnTo>
                  <a:lnTo>
                    <a:pt x="25" y="137"/>
                  </a:lnTo>
                  <a:lnTo>
                    <a:pt x="13" y="137"/>
                  </a:lnTo>
                  <a:lnTo>
                    <a:pt x="0" y="137"/>
                  </a:lnTo>
                  <a:lnTo>
                    <a:pt x="0" y="110"/>
                  </a:lnTo>
                  <a:lnTo>
                    <a:pt x="2" y="54"/>
                  </a:lnTo>
                  <a:lnTo>
                    <a:pt x="0" y="54"/>
                  </a:lnTo>
                  <a:lnTo>
                    <a:pt x="0" y="0"/>
                  </a:lnTo>
                  <a:lnTo>
                    <a:pt x="27" y="0"/>
                  </a:lnTo>
                  <a:lnTo>
                    <a:pt x="42" y="0"/>
                  </a:lnTo>
                  <a:lnTo>
                    <a:pt x="80" y="0"/>
                  </a:lnTo>
                  <a:lnTo>
                    <a:pt x="142" y="0"/>
                  </a:lnTo>
                  <a:lnTo>
                    <a:pt x="146" y="0"/>
                  </a:lnTo>
                  <a:lnTo>
                    <a:pt x="163" y="0"/>
                  </a:lnTo>
                  <a:lnTo>
                    <a:pt x="209" y="2"/>
                  </a:lnTo>
                  <a:lnTo>
                    <a:pt x="217" y="2"/>
                  </a:lnTo>
                  <a:lnTo>
                    <a:pt x="217" y="23"/>
                  </a:lnTo>
                  <a:lnTo>
                    <a:pt x="217" y="35"/>
                  </a:lnTo>
                  <a:lnTo>
                    <a:pt x="217" y="41"/>
                  </a:lnTo>
                  <a:lnTo>
                    <a:pt x="217" y="4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81609" tIns="40781" rIns="81609" bIns="40781" anchor="t" anchorCtr="0">
              <a:noAutofit/>
            </a:bodyPr>
            <a:lstStyle/>
            <a:p>
              <a:pPr>
                <a:buClr>
                  <a:srgbClr val="000000"/>
                </a:buClr>
                <a:buSzPts val="1700"/>
              </a:pPr>
              <a:endParaRPr sz="32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23" name="Shape 1223"/>
            <p:cNvSpPr/>
            <p:nvPr/>
          </p:nvSpPr>
          <p:spPr>
            <a:xfrm>
              <a:off x="3863975" y="1827213"/>
              <a:ext cx="344487" cy="347661"/>
            </a:xfrm>
            <a:custGeom>
              <a:avLst/>
              <a:gdLst/>
              <a:ahLst/>
              <a:cxnLst/>
              <a:rect l="0" t="0" r="0" b="0"/>
              <a:pathLst>
                <a:path w="217" h="219" extrusionOk="0">
                  <a:moveTo>
                    <a:pt x="217" y="214"/>
                  </a:moveTo>
                  <a:lnTo>
                    <a:pt x="217" y="219"/>
                  </a:lnTo>
                  <a:lnTo>
                    <a:pt x="217" y="210"/>
                  </a:lnTo>
                  <a:lnTo>
                    <a:pt x="217" y="214"/>
                  </a:lnTo>
                  <a:moveTo>
                    <a:pt x="217" y="43"/>
                  </a:moveTo>
                  <a:lnTo>
                    <a:pt x="217" y="56"/>
                  </a:lnTo>
                  <a:lnTo>
                    <a:pt x="217" y="58"/>
                  </a:lnTo>
                  <a:lnTo>
                    <a:pt x="217" y="79"/>
                  </a:lnTo>
                  <a:lnTo>
                    <a:pt x="217" y="93"/>
                  </a:lnTo>
                  <a:lnTo>
                    <a:pt x="217" y="96"/>
                  </a:lnTo>
                  <a:lnTo>
                    <a:pt x="217" y="110"/>
                  </a:lnTo>
                  <a:lnTo>
                    <a:pt x="217" y="112"/>
                  </a:lnTo>
                  <a:lnTo>
                    <a:pt x="217" y="114"/>
                  </a:lnTo>
                  <a:lnTo>
                    <a:pt x="217" y="121"/>
                  </a:lnTo>
                  <a:lnTo>
                    <a:pt x="217" y="144"/>
                  </a:lnTo>
                  <a:lnTo>
                    <a:pt x="217" y="154"/>
                  </a:lnTo>
                  <a:lnTo>
                    <a:pt x="217" y="179"/>
                  </a:lnTo>
                  <a:lnTo>
                    <a:pt x="217" y="189"/>
                  </a:lnTo>
                  <a:lnTo>
                    <a:pt x="201" y="189"/>
                  </a:lnTo>
                  <a:lnTo>
                    <a:pt x="201" y="202"/>
                  </a:lnTo>
                  <a:lnTo>
                    <a:pt x="201" y="219"/>
                  </a:lnTo>
                  <a:lnTo>
                    <a:pt x="161" y="219"/>
                  </a:lnTo>
                  <a:lnTo>
                    <a:pt x="107" y="219"/>
                  </a:lnTo>
                  <a:lnTo>
                    <a:pt x="103" y="219"/>
                  </a:lnTo>
                  <a:lnTo>
                    <a:pt x="92" y="219"/>
                  </a:lnTo>
                  <a:lnTo>
                    <a:pt x="53" y="219"/>
                  </a:lnTo>
                  <a:lnTo>
                    <a:pt x="53" y="217"/>
                  </a:lnTo>
                  <a:lnTo>
                    <a:pt x="53" y="185"/>
                  </a:lnTo>
                  <a:lnTo>
                    <a:pt x="53" y="164"/>
                  </a:lnTo>
                  <a:lnTo>
                    <a:pt x="53" y="137"/>
                  </a:lnTo>
                  <a:lnTo>
                    <a:pt x="28" y="137"/>
                  </a:lnTo>
                  <a:lnTo>
                    <a:pt x="25" y="137"/>
                  </a:lnTo>
                  <a:lnTo>
                    <a:pt x="13" y="137"/>
                  </a:lnTo>
                  <a:lnTo>
                    <a:pt x="0" y="137"/>
                  </a:lnTo>
                  <a:lnTo>
                    <a:pt x="0" y="110"/>
                  </a:lnTo>
                  <a:lnTo>
                    <a:pt x="2" y="54"/>
                  </a:lnTo>
                  <a:lnTo>
                    <a:pt x="0" y="54"/>
                  </a:lnTo>
                  <a:lnTo>
                    <a:pt x="0" y="0"/>
                  </a:lnTo>
                  <a:lnTo>
                    <a:pt x="27" y="0"/>
                  </a:lnTo>
                  <a:lnTo>
                    <a:pt x="42" y="0"/>
                  </a:lnTo>
                  <a:lnTo>
                    <a:pt x="80" y="0"/>
                  </a:lnTo>
                  <a:lnTo>
                    <a:pt x="142" y="0"/>
                  </a:lnTo>
                  <a:lnTo>
                    <a:pt x="146" y="0"/>
                  </a:lnTo>
                  <a:lnTo>
                    <a:pt x="163" y="0"/>
                  </a:lnTo>
                  <a:lnTo>
                    <a:pt x="209" y="2"/>
                  </a:lnTo>
                  <a:lnTo>
                    <a:pt x="217" y="2"/>
                  </a:lnTo>
                  <a:lnTo>
                    <a:pt x="217" y="23"/>
                  </a:lnTo>
                  <a:lnTo>
                    <a:pt x="217" y="35"/>
                  </a:lnTo>
                  <a:lnTo>
                    <a:pt x="217" y="41"/>
                  </a:lnTo>
                  <a:lnTo>
                    <a:pt x="217" y="43"/>
                  </a:lnTo>
                </a:path>
              </a:pathLst>
            </a:custGeom>
            <a:noFill/>
            <a:ln w="9525" cap="sq" cmpd="sng">
              <a:solidFill>
                <a:srgbClr val="000000"/>
              </a:solidFill>
              <a:prstDash val="solid"/>
              <a:miter lim="8000"/>
              <a:headEnd type="none" w="sm" len="sm"/>
              <a:tailEnd type="none" w="sm" len="sm"/>
            </a:ln>
          </p:spPr>
          <p:txBody>
            <a:bodyPr spcFirstLastPara="1" wrap="square" lIns="81609" tIns="40781" rIns="81609" bIns="40781" anchor="t" anchorCtr="0">
              <a:noAutofit/>
            </a:bodyPr>
            <a:lstStyle/>
            <a:p>
              <a:pPr>
                <a:buClr>
                  <a:srgbClr val="000000"/>
                </a:buClr>
                <a:buSzPts val="1700"/>
              </a:pPr>
              <a:endParaRPr sz="32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24" name="Shape 1224"/>
            <p:cNvSpPr/>
            <p:nvPr/>
          </p:nvSpPr>
          <p:spPr>
            <a:xfrm>
              <a:off x="3098800" y="4456112"/>
              <a:ext cx="1166812" cy="1057275"/>
            </a:xfrm>
            <a:custGeom>
              <a:avLst/>
              <a:gdLst/>
              <a:ahLst/>
              <a:cxnLst/>
              <a:rect l="0" t="0" r="0" b="0"/>
              <a:pathLst>
                <a:path w="735" h="666" extrusionOk="0">
                  <a:moveTo>
                    <a:pt x="184" y="2"/>
                  </a:moveTo>
                  <a:lnTo>
                    <a:pt x="221" y="4"/>
                  </a:lnTo>
                  <a:lnTo>
                    <a:pt x="222" y="4"/>
                  </a:lnTo>
                  <a:lnTo>
                    <a:pt x="222" y="17"/>
                  </a:lnTo>
                  <a:lnTo>
                    <a:pt x="222" y="25"/>
                  </a:lnTo>
                  <a:lnTo>
                    <a:pt x="222" y="36"/>
                  </a:lnTo>
                  <a:lnTo>
                    <a:pt x="228" y="36"/>
                  </a:lnTo>
                  <a:lnTo>
                    <a:pt x="228" y="46"/>
                  </a:lnTo>
                  <a:lnTo>
                    <a:pt x="222" y="59"/>
                  </a:lnTo>
                  <a:lnTo>
                    <a:pt x="222" y="63"/>
                  </a:lnTo>
                  <a:lnTo>
                    <a:pt x="222" y="65"/>
                  </a:lnTo>
                  <a:lnTo>
                    <a:pt x="222" y="71"/>
                  </a:lnTo>
                  <a:lnTo>
                    <a:pt x="222" y="73"/>
                  </a:lnTo>
                  <a:lnTo>
                    <a:pt x="222" y="75"/>
                  </a:lnTo>
                  <a:lnTo>
                    <a:pt x="211" y="88"/>
                  </a:lnTo>
                  <a:lnTo>
                    <a:pt x="213" y="100"/>
                  </a:lnTo>
                  <a:lnTo>
                    <a:pt x="207" y="111"/>
                  </a:lnTo>
                  <a:lnTo>
                    <a:pt x="222" y="113"/>
                  </a:lnTo>
                  <a:lnTo>
                    <a:pt x="222" y="117"/>
                  </a:lnTo>
                  <a:lnTo>
                    <a:pt x="224" y="121"/>
                  </a:lnTo>
                  <a:lnTo>
                    <a:pt x="224" y="125"/>
                  </a:lnTo>
                  <a:lnTo>
                    <a:pt x="234" y="127"/>
                  </a:lnTo>
                  <a:lnTo>
                    <a:pt x="232" y="136"/>
                  </a:lnTo>
                  <a:lnTo>
                    <a:pt x="226" y="138"/>
                  </a:lnTo>
                  <a:lnTo>
                    <a:pt x="224" y="138"/>
                  </a:lnTo>
                  <a:lnTo>
                    <a:pt x="221" y="138"/>
                  </a:lnTo>
                  <a:lnTo>
                    <a:pt x="221" y="167"/>
                  </a:lnTo>
                  <a:lnTo>
                    <a:pt x="232" y="167"/>
                  </a:lnTo>
                  <a:lnTo>
                    <a:pt x="236" y="167"/>
                  </a:lnTo>
                  <a:lnTo>
                    <a:pt x="267" y="169"/>
                  </a:lnTo>
                  <a:lnTo>
                    <a:pt x="274" y="169"/>
                  </a:lnTo>
                  <a:lnTo>
                    <a:pt x="286" y="169"/>
                  </a:lnTo>
                  <a:lnTo>
                    <a:pt x="332" y="169"/>
                  </a:lnTo>
                  <a:lnTo>
                    <a:pt x="340" y="171"/>
                  </a:lnTo>
                  <a:lnTo>
                    <a:pt x="370" y="171"/>
                  </a:lnTo>
                  <a:lnTo>
                    <a:pt x="370" y="157"/>
                  </a:lnTo>
                  <a:lnTo>
                    <a:pt x="384" y="159"/>
                  </a:lnTo>
                  <a:lnTo>
                    <a:pt x="384" y="171"/>
                  </a:lnTo>
                  <a:lnTo>
                    <a:pt x="420" y="173"/>
                  </a:lnTo>
                  <a:lnTo>
                    <a:pt x="420" y="150"/>
                  </a:lnTo>
                  <a:lnTo>
                    <a:pt x="434" y="150"/>
                  </a:lnTo>
                  <a:lnTo>
                    <a:pt x="434" y="175"/>
                  </a:lnTo>
                  <a:lnTo>
                    <a:pt x="449" y="175"/>
                  </a:lnTo>
                  <a:lnTo>
                    <a:pt x="449" y="173"/>
                  </a:lnTo>
                  <a:lnTo>
                    <a:pt x="449" y="159"/>
                  </a:lnTo>
                  <a:lnTo>
                    <a:pt x="462" y="159"/>
                  </a:lnTo>
                  <a:lnTo>
                    <a:pt x="462" y="175"/>
                  </a:lnTo>
                  <a:lnTo>
                    <a:pt x="466" y="175"/>
                  </a:lnTo>
                  <a:lnTo>
                    <a:pt x="486" y="177"/>
                  </a:lnTo>
                  <a:lnTo>
                    <a:pt x="503" y="177"/>
                  </a:lnTo>
                  <a:lnTo>
                    <a:pt x="505" y="161"/>
                  </a:lnTo>
                  <a:lnTo>
                    <a:pt x="516" y="161"/>
                  </a:lnTo>
                  <a:lnTo>
                    <a:pt x="516" y="177"/>
                  </a:lnTo>
                  <a:lnTo>
                    <a:pt x="558" y="178"/>
                  </a:lnTo>
                  <a:lnTo>
                    <a:pt x="589" y="178"/>
                  </a:lnTo>
                  <a:lnTo>
                    <a:pt x="605" y="180"/>
                  </a:lnTo>
                  <a:lnTo>
                    <a:pt x="612" y="180"/>
                  </a:lnTo>
                  <a:lnTo>
                    <a:pt x="643" y="180"/>
                  </a:lnTo>
                  <a:lnTo>
                    <a:pt x="668" y="182"/>
                  </a:lnTo>
                  <a:lnTo>
                    <a:pt x="683" y="182"/>
                  </a:lnTo>
                  <a:lnTo>
                    <a:pt x="708" y="182"/>
                  </a:lnTo>
                  <a:lnTo>
                    <a:pt x="716" y="182"/>
                  </a:lnTo>
                  <a:lnTo>
                    <a:pt x="722" y="184"/>
                  </a:lnTo>
                  <a:lnTo>
                    <a:pt x="735" y="184"/>
                  </a:lnTo>
                  <a:lnTo>
                    <a:pt x="735" y="215"/>
                  </a:lnTo>
                  <a:lnTo>
                    <a:pt x="735" y="228"/>
                  </a:lnTo>
                  <a:lnTo>
                    <a:pt x="733" y="232"/>
                  </a:lnTo>
                  <a:lnTo>
                    <a:pt x="733" y="236"/>
                  </a:lnTo>
                  <a:lnTo>
                    <a:pt x="733" y="238"/>
                  </a:lnTo>
                  <a:lnTo>
                    <a:pt x="733" y="248"/>
                  </a:lnTo>
                  <a:lnTo>
                    <a:pt x="733" y="253"/>
                  </a:lnTo>
                  <a:lnTo>
                    <a:pt x="733" y="282"/>
                  </a:lnTo>
                  <a:lnTo>
                    <a:pt x="731" y="292"/>
                  </a:lnTo>
                  <a:lnTo>
                    <a:pt x="731" y="309"/>
                  </a:lnTo>
                  <a:lnTo>
                    <a:pt x="731" y="311"/>
                  </a:lnTo>
                  <a:lnTo>
                    <a:pt x="731" y="319"/>
                  </a:lnTo>
                  <a:lnTo>
                    <a:pt x="731" y="321"/>
                  </a:lnTo>
                  <a:lnTo>
                    <a:pt x="729" y="346"/>
                  </a:lnTo>
                  <a:lnTo>
                    <a:pt x="716" y="346"/>
                  </a:lnTo>
                  <a:lnTo>
                    <a:pt x="714" y="346"/>
                  </a:lnTo>
                  <a:lnTo>
                    <a:pt x="712" y="363"/>
                  </a:lnTo>
                  <a:lnTo>
                    <a:pt x="681" y="363"/>
                  </a:lnTo>
                  <a:lnTo>
                    <a:pt x="672" y="363"/>
                  </a:lnTo>
                  <a:lnTo>
                    <a:pt x="658" y="361"/>
                  </a:lnTo>
                  <a:lnTo>
                    <a:pt x="658" y="394"/>
                  </a:lnTo>
                  <a:lnTo>
                    <a:pt x="656" y="449"/>
                  </a:lnTo>
                  <a:lnTo>
                    <a:pt x="654" y="476"/>
                  </a:lnTo>
                  <a:lnTo>
                    <a:pt x="654" y="480"/>
                  </a:lnTo>
                  <a:lnTo>
                    <a:pt x="654" y="503"/>
                  </a:lnTo>
                  <a:lnTo>
                    <a:pt x="628" y="503"/>
                  </a:lnTo>
                  <a:lnTo>
                    <a:pt x="618" y="503"/>
                  </a:lnTo>
                  <a:lnTo>
                    <a:pt x="599" y="503"/>
                  </a:lnTo>
                  <a:lnTo>
                    <a:pt x="599" y="524"/>
                  </a:lnTo>
                  <a:lnTo>
                    <a:pt x="626" y="524"/>
                  </a:lnTo>
                  <a:lnTo>
                    <a:pt x="637" y="524"/>
                  </a:lnTo>
                  <a:lnTo>
                    <a:pt x="637" y="538"/>
                  </a:lnTo>
                  <a:lnTo>
                    <a:pt x="653" y="538"/>
                  </a:lnTo>
                  <a:lnTo>
                    <a:pt x="664" y="538"/>
                  </a:lnTo>
                  <a:lnTo>
                    <a:pt x="706" y="538"/>
                  </a:lnTo>
                  <a:lnTo>
                    <a:pt x="706" y="557"/>
                  </a:lnTo>
                  <a:lnTo>
                    <a:pt x="704" y="612"/>
                  </a:lnTo>
                  <a:lnTo>
                    <a:pt x="702" y="620"/>
                  </a:lnTo>
                  <a:lnTo>
                    <a:pt x="702" y="666"/>
                  </a:lnTo>
                  <a:lnTo>
                    <a:pt x="679" y="666"/>
                  </a:lnTo>
                  <a:lnTo>
                    <a:pt x="678" y="666"/>
                  </a:lnTo>
                  <a:lnTo>
                    <a:pt x="660" y="664"/>
                  </a:lnTo>
                  <a:lnTo>
                    <a:pt x="649" y="664"/>
                  </a:lnTo>
                  <a:lnTo>
                    <a:pt x="647" y="664"/>
                  </a:lnTo>
                  <a:lnTo>
                    <a:pt x="637" y="664"/>
                  </a:lnTo>
                  <a:lnTo>
                    <a:pt x="608" y="664"/>
                  </a:lnTo>
                  <a:lnTo>
                    <a:pt x="593" y="664"/>
                  </a:lnTo>
                  <a:lnTo>
                    <a:pt x="568" y="664"/>
                  </a:lnTo>
                  <a:lnTo>
                    <a:pt x="553" y="664"/>
                  </a:lnTo>
                  <a:lnTo>
                    <a:pt x="539" y="664"/>
                  </a:lnTo>
                  <a:lnTo>
                    <a:pt x="482" y="664"/>
                  </a:lnTo>
                  <a:lnTo>
                    <a:pt x="451" y="662"/>
                  </a:lnTo>
                  <a:lnTo>
                    <a:pt x="447" y="662"/>
                  </a:lnTo>
                  <a:lnTo>
                    <a:pt x="426" y="660"/>
                  </a:lnTo>
                  <a:lnTo>
                    <a:pt x="397" y="660"/>
                  </a:lnTo>
                  <a:lnTo>
                    <a:pt x="372" y="659"/>
                  </a:lnTo>
                  <a:lnTo>
                    <a:pt x="365" y="659"/>
                  </a:lnTo>
                  <a:lnTo>
                    <a:pt x="341" y="659"/>
                  </a:lnTo>
                  <a:lnTo>
                    <a:pt x="317" y="659"/>
                  </a:lnTo>
                  <a:lnTo>
                    <a:pt x="303" y="659"/>
                  </a:lnTo>
                  <a:lnTo>
                    <a:pt x="263" y="657"/>
                  </a:lnTo>
                  <a:lnTo>
                    <a:pt x="234" y="655"/>
                  </a:lnTo>
                  <a:lnTo>
                    <a:pt x="222" y="655"/>
                  </a:lnTo>
                  <a:lnTo>
                    <a:pt x="215" y="655"/>
                  </a:lnTo>
                  <a:lnTo>
                    <a:pt x="207" y="655"/>
                  </a:lnTo>
                  <a:lnTo>
                    <a:pt x="197" y="655"/>
                  </a:lnTo>
                  <a:lnTo>
                    <a:pt x="196" y="655"/>
                  </a:lnTo>
                  <a:lnTo>
                    <a:pt x="192" y="655"/>
                  </a:lnTo>
                  <a:lnTo>
                    <a:pt x="190" y="653"/>
                  </a:lnTo>
                  <a:lnTo>
                    <a:pt x="182" y="653"/>
                  </a:lnTo>
                  <a:lnTo>
                    <a:pt x="180" y="653"/>
                  </a:lnTo>
                  <a:lnTo>
                    <a:pt x="174" y="653"/>
                  </a:lnTo>
                  <a:lnTo>
                    <a:pt x="163" y="653"/>
                  </a:lnTo>
                  <a:lnTo>
                    <a:pt x="153" y="653"/>
                  </a:lnTo>
                  <a:lnTo>
                    <a:pt x="124" y="651"/>
                  </a:lnTo>
                  <a:lnTo>
                    <a:pt x="100" y="651"/>
                  </a:lnTo>
                  <a:lnTo>
                    <a:pt x="98" y="651"/>
                  </a:lnTo>
                  <a:lnTo>
                    <a:pt x="88" y="651"/>
                  </a:lnTo>
                  <a:lnTo>
                    <a:pt x="73" y="649"/>
                  </a:lnTo>
                  <a:lnTo>
                    <a:pt x="61" y="649"/>
                  </a:lnTo>
                  <a:lnTo>
                    <a:pt x="59" y="649"/>
                  </a:lnTo>
                  <a:lnTo>
                    <a:pt x="55" y="649"/>
                  </a:lnTo>
                  <a:lnTo>
                    <a:pt x="44" y="649"/>
                  </a:lnTo>
                  <a:lnTo>
                    <a:pt x="52" y="486"/>
                  </a:lnTo>
                  <a:lnTo>
                    <a:pt x="25" y="484"/>
                  </a:lnTo>
                  <a:lnTo>
                    <a:pt x="27" y="470"/>
                  </a:lnTo>
                  <a:lnTo>
                    <a:pt x="27" y="466"/>
                  </a:lnTo>
                  <a:lnTo>
                    <a:pt x="27" y="457"/>
                  </a:lnTo>
                  <a:lnTo>
                    <a:pt x="27" y="442"/>
                  </a:lnTo>
                  <a:lnTo>
                    <a:pt x="27" y="430"/>
                  </a:lnTo>
                  <a:lnTo>
                    <a:pt x="15" y="430"/>
                  </a:lnTo>
                  <a:lnTo>
                    <a:pt x="7" y="428"/>
                  </a:lnTo>
                  <a:lnTo>
                    <a:pt x="4" y="428"/>
                  </a:lnTo>
                  <a:lnTo>
                    <a:pt x="0" y="428"/>
                  </a:lnTo>
                  <a:lnTo>
                    <a:pt x="2" y="411"/>
                  </a:lnTo>
                  <a:lnTo>
                    <a:pt x="4" y="374"/>
                  </a:lnTo>
                  <a:lnTo>
                    <a:pt x="5" y="319"/>
                  </a:lnTo>
                  <a:lnTo>
                    <a:pt x="9" y="319"/>
                  </a:lnTo>
                  <a:lnTo>
                    <a:pt x="23" y="319"/>
                  </a:lnTo>
                  <a:lnTo>
                    <a:pt x="23" y="305"/>
                  </a:lnTo>
                  <a:lnTo>
                    <a:pt x="9" y="305"/>
                  </a:lnTo>
                  <a:lnTo>
                    <a:pt x="9" y="290"/>
                  </a:lnTo>
                  <a:lnTo>
                    <a:pt x="23" y="292"/>
                  </a:lnTo>
                  <a:lnTo>
                    <a:pt x="23" y="288"/>
                  </a:lnTo>
                  <a:lnTo>
                    <a:pt x="23" y="286"/>
                  </a:lnTo>
                  <a:lnTo>
                    <a:pt x="25" y="276"/>
                  </a:lnTo>
                  <a:lnTo>
                    <a:pt x="36" y="276"/>
                  </a:lnTo>
                  <a:lnTo>
                    <a:pt x="38" y="211"/>
                  </a:lnTo>
                  <a:lnTo>
                    <a:pt x="67" y="213"/>
                  </a:lnTo>
                  <a:lnTo>
                    <a:pt x="69" y="157"/>
                  </a:lnTo>
                  <a:lnTo>
                    <a:pt x="96" y="159"/>
                  </a:lnTo>
                  <a:lnTo>
                    <a:pt x="96" y="142"/>
                  </a:lnTo>
                  <a:lnTo>
                    <a:pt x="96" y="136"/>
                  </a:lnTo>
                  <a:lnTo>
                    <a:pt x="96" y="128"/>
                  </a:lnTo>
                  <a:lnTo>
                    <a:pt x="96" y="115"/>
                  </a:lnTo>
                  <a:lnTo>
                    <a:pt x="96" y="105"/>
                  </a:lnTo>
                  <a:lnTo>
                    <a:pt x="124" y="107"/>
                  </a:lnTo>
                  <a:lnTo>
                    <a:pt x="128" y="107"/>
                  </a:lnTo>
                  <a:lnTo>
                    <a:pt x="130" y="56"/>
                  </a:lnTo>
                  <a:lnTo>
                    <a:pt x="130" y="54"/>
                  </a:lnTo>
                  <a:lnTo>
                    <a:pt x="157" y="56"/>
                  </a:lnTo>
                  <a:lnTo>
                    <a:pt x="157" y="36"/>
                  </a:lnTo>
                  <a:lnTo>
                    <a:pt x="157" y="15"/>
                  </a:lnTo>
                  <a:lnTo>
                    <a:pt x="157" y="6"/>
                  </a:lnTo>
                  <a:lnTo>
                    <a:pt x="157" y="0"/>
                  </a:lnTo>
                  <a:lnTo>
                    <a:pt x="169" y="0"/>
                  </a:lnTo>
                  <a:lnTo>
                    <a:pt x="171" y="0"/>
                  </a:lnTo>
                  <a:lnTo>
                    <a:pt x="178" y="2"/>
                  </a:lnTo>
                  <a:lnTo>
                    <a:pt x="184" y="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81609" tIns="40781" rIns="81609" bIns="40781" anchor="t" anchorCtr="0">
              <a:noAutofit/>
            </a:bodyPr>
            <a:lstStyle/>
            <a:p>
              <a:pPr>
                <a:buClr>
                  <a:srgbClr val="000000"/>
                </a:buClr>
                <a:buSzPts val="1700"/>
              </a:pPr>
              <a:endParaRPr sz="32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25" name="Shape 1225"/>
            <p:cNvSpPr/>
            <p:nvPr/>
          </p:nvSpPr>
          <p:spPr>
            <a:xfrm>
              <a:off x="3098800" y="4456112"/>
              <a:ext cx="1166812" cy="1057275"/>
            </a:xfrm>
            <a:custGeom>
              <a:avLst/>
              <a:gdLst/>
              <a:ahLst/>
              <a:cxnLst/>
              <a:rect l="0" t="0" r="0" b="0"/>
              <a:pathLst>
                <a:path w="735" h="666" extrusionOk="0">
                  <a:moveTo>
                    <a:pt x="203" y="2"/>
                  </a:moveTo>
                  <a:lnTo>
                    <a:pt x="221" y="4"/>
                  </a:lnTo>
                  <a:lnTo>
                    <a:pt x="222" y="4"/>
                  </a:lnTo>
                  <a:lnTo>
                    <a:pt x="222" y="17"/>
                  </a:lnTo>
                  <a:lnTo>
                    <a:pt x="222" y="25"/>
                  </a:lnTo>
                  <a:lnTo>
                    <a:pt x="222" y="36"/>
                  </a:lnTo>
                  <a:lnTo>
                    <a:pt x="228" y="36"/>
                  </a:lnTo>
                  <a:lnTo>
                    <a:pt x="228" y="46"/>
                  </a:lnTo>
                  <a:lnTo>
                    <a:pt x="222" y="59"/>
                  </a:lnTo>
                  <a:lnTo>
                    <a:pt x="222" y="63"/>
                  </a:lnTo>
                  <a:lnTo>
                    <a:pt x="222" y="65"/>
                  </a:lnTo>
                  <a:lnTo>
                    <a:pt x="222" y="71"/>
                  </a:lnTo>
                  <a:lnTo>
                    <a:pt x="222" y="73"/>
                  </a:lnTo>
                  <a:lnTo>
                    <a:pt x="222" y="75"/>
                  </a:lnTo>
                  <a:lnTo>
                    <a:pt x="211" y="88"/>
                  </a:lnTo>
                  <a:lnTo>
                    <a:pt x="213" y="100"/>
                  </a:lnTo>
                  <a:lnTo>
                    <a:pt x="207" y="111"/>
                  </a:lnTo>
                  <a:lnTo>
                    <a:pt x="222" y="113"/>
                  </a:lnTo>
                  <a:lnTo>
                    <a:pt x="222" y="117"/>
                  </a:lnTo>
                  <a:lnTo>
                    <a:pt x="224" y="121"/>
                  </a:lnTo>
                  <a:lnTo>
                    <a:pt x="224" y="125"/>
                  </a:lnTo>
                  <a:lnTo>
                    <a:pt x="234" y="127"/>
                  </a:lnTo>
                  <a:lnTo>
                    <a:pt x="232" y="136"/>
                  </a:lnTo>
                  <a:lnTo>
                    <a:pt x="226" y="138"/>
                  </a:lnTo>
                  <a:lnTo>
                    <a:pt x="224" y="138"/>
                  </a:lnTo>
                  <a:lnTo>
                    <a:pt x="221" y="138"/>
                  </a:lnTo>
                  <a:lnTo>
                    <a:pt x="221" y="167"/>
                  </a:lnTo>
                  <a:lnTo>
                    <a:pt x="232" y="167"/>
                  </a:lnTo>
                  <a:lnTo>
                    <a:pt x="236" y="167"/>
                  </a:lnTo>
                  <a:lnTo>
                    <a:pt x="267" y="169"/>
                  </a:lnTo>
                  <a:lnTo>
                    <a:pt x="274" y="169"/>
                  </a:lnTo>
                  <a:lnTo>
                    <a:pt x="286" y="169"/>
                  </a:lnTo>
                  <a:lnTo>
                    <a:pt x="332" y="169"/>
                  </a:lnTo>
                  <a:lnTo>
                    <a:pt x="340" y="171"/>
                  </a:lnTo>
                  <a:lnTo>
                    <a:pt x="370" y="171"/>
                  </a:lnTo>
                  <a:lnTo>
                    <a:pt x="370" y="157"/>
                  </a:lnTo>
                  <a:lnTo>
                    <a:pt x="384" y="159"/>
                  </a:lnTo>
                  <a:lnTo>
                    <a:pt x="384" y="171"/>
                  </a:lnTo>
                  <a:lnTo>
                    <a:pt x="420" y="173"/>
                  </a:lnTo>
                  <a:lnTo>
                    <a:pt x="420" y="150"/>
                  </a:lnTo>
                  <a:lnTo>
                    <a:pt x="434" y="150"/>
                  </a:lnTo>
                  <a:lnTo>
                    <a:pt x="434" y="175"/>
                  </a:lnTo>
                  <a:lnTo>
                    <a:pt x="449" y="175"/>
                  </a:lnTo>
                  <a:lnTo>
                    <a:pt x="449" y="173"/>
                  </a:lnTo>
                  <a:lnTo>
                    <a:pt x="449" y="159"/>
                  </a:lnTo>
                  <a:lnTo>
                    <a:pt x="462" y="159"/>
                  </a:lnTo>
                  <a:lnTo>
                    <a:pt x="462" y="175"/>
                  </a:lnTo>
                  <a:lnTo>
                    <a:pt x="466" y="175"/>
                  </a:lnTo>
                  <a:lnTo>
                    <a:pt x="486" y="177"/>
                  </a:lnTo>
                  <a:lnTo>
                    <a:pt x="503" y="177"/>
                  </a:lnTo>
                  <a:lnTo>
                    <a:pt x="505" y="161"/>
                  </a:lnTo>
                  <a:lnTo>
                    <a:pt x="516" y="161"/>
                  </a:lnTo>
                  <a:lnTo>
                    <a:pt x="516" y="177"/>
                  </a:lnTo>
                  <a:lnTo>
                    <a:pt x="558" y="178"/>
                  </a:lnTo>
                  <a:lnTo>
                    <a:pt x="589" y="178"/>
                  </a:lnTo>
                  <a:lnTo>
                    <a:pt x="605" y="180"/>
                  </a:lnTo>
                  <a:lnTo>
                    <a:pt x="612" y="180"/>
                  </a:lnTo>
                  <a:lnTo>
                    <a:pt x="643" y="180"/>
                  </a:lnTo>
                  <a:lnTo>
                    <a:pt x="668" y="182"/>
                  </a:lnTo>
                  <a:lnTo>
                    <a:pt x="683" y="182"/>
                  </a:lnTo>
                  <a:lnTo>
                    <a:pt x="708" y="182"/>
                  </a:lnTo>
                  <a:lnTo>
                    <a:pt x="716" y="182"/>
                  </a:lnTo>
                  <a:lnTo>
                    <a:pt x="722" y="184"/>
                  </a:lnTo>
                  <a:lnTo>
                    <a:pt x="735" y="184"/>
                  </a:lnTo>
                  <a:lnTo>
                    <a:pt x="735" y="215"/>
                  </a:lnTo>
                  <a:lnTo>
                    <a:pt x="735" y="228"/>
                  </a:lnTo>
                  <a:lnTo>
                    <a:pt x="733" y="232"/>
                  </a:lnTo>
                  <a:lnTo>
                    <a:pt x="733" y="236"/>
                  </a:lnTo>
                  <a:lnTo>
                    <a:pt x="733" y="238"/>
                  </a:lnTo>
                  <a:lnTo>
                    <a:pt x="733" y="248"/>
                  </a:lnTo>
                  <a:lnTo>
                    <a:pt x="733" y="253"/>
                  </a:lnTo>
                  <a:lnTo>
                    <a:pt x="733" y="282"/>
                  </a:lnTo>
                  <a:lnTo>
                    <a:pt x="731" y="292"/>
                  </a:lnTo>
                  <a:lnTo>
                    <a:pt x="731" y="309"/>
                  </a:lnTo>
                  <a:lnTo>
                    <a:pt x="731" y="311"/>
                  </a:lnTo>
                  <a:lnTo>
                    <a:pt x="731" y="319"/>
                  </a:lnTo>
                  <a:lnTo>
                    <a:pt x="731" y="321"/>
                  </a:lnTo>
                  <a:lnTo>
                    <a:pt x="729" y="346"/>
                  </a:lnTo>
                  <a:lnTo>
                    <a:pt x="716" y="346"/>
                  </a:lnTo>
                  <a:lnTo>
                    <a:pt x="714" y="346"/>
                  </a:lnTo>
                  <a:lnTo>
                    <a:pt x="712" y="363"/>
                  </a:lnTo>
                  <a:lnTo>
                    <a:pt x="681" y="363"/>
                  </a:lnTo>
                  <a:lnTo>
                    <a:pt x="672" y="363"/>
                  </a:lnTo>
                  <a:lnTo>
                    <a:pt x="658" y="361"/>
                  </a:lnTo>
                  <a:lnTo>
                    <a:pt x="658" y="394"/>
                  </a:lnTo>
                  <a:lnTo>
                    <a:pt x="656" y="449"/>
                  </a:lnTo>
                  <a:lnTo>
                    <a:pt x="654" y="476"/>
                  </a:lnTo>
                  <a:lnTo>
                    <a:pt x="654" y="480"/>
                  </a:lnTo>
                  <a:lnTo>
                    <a:pt x="654" y="503"/>
                  </a:lnTo>
                  <a:lnTo>
                    <a:pt x="628" y="503"/>
                  </a:lnTo>
                  <a:lnTo>
                    <a:pt x="618" y="503"/>
                  </a:lnTo>
                  <a:lnTo>
                    <a:pt x="599" y="503"/>
                  </a:lnTo>
                  <a:lnTo>
                    <a:pt x="599" y="524"/>
                  </a:lnTo>
                  <a:lnTo>
                    <a:pt x="626" y="524"/>
                  </a:lnTo>
                  <a:lnTo>
                    <a:pt x="637" y="524"/>
                  </a:lnTo>
                  <a:lnTo>
                    <a:pt x="637" y="538"/>
                  </a:lnTo>
                  <a:lnTo>
                    <a:pt x="653" y="538"/>
                  </a:lnTo>
                  <a:lnTo>
                    <a:pt x="664" y="538"/>
                  </a:lnTo>
                  <a:lnTo>
                    <a:pt x="706" y="538"/>
                  </a:lnTo>
                  <a:lnTo>
                    <a:pt x="706" y="557"/>
                  </a:lnTo>
                  <a:lnTo>
                    <a:pt x="704" y="612"/>
                  </a:lnTo>
                  <a:lnTo>
                    <a:pt x="702" y="620"/>
                  </a:lnTo>
                  <a:lnTo>
                    <a:pt x="702" y="666"/>
                  </a:lnTo>
                  <a:lnTo>
                    <a:pt x="679" y="666"/>
                  </a:lnTo>
                  <a:lnTo>
                    <a:pt x="678" y="666"/>
                  </a:lnTo>
                  <a:lnTo>
                    <a:pt x="660" y="664"/>
                  </a:lnTo>
                  <a:lnTo>
                    <a:pt x="649" y="664"/>
                  </a:lnTo>
                  <a:lnTo>
                    <a:pt x="647" y="664"/>
                  </a:lnTo>
                  <a:lnTo>
                    <a:pt x="637" y="664"/>
                  </a:lnTo>
                  <a:lnTo>
                    <a:pt x="608" y="664"/>
                  </a:lnTo>
                  <a:lnTo>
                    <a:pt x="593" y="664"/>
                  </a:lnTo>
                  <a:lnTo>
                    <a:pt x="568" y="664"/>
                  </a:lnTo>
                  <a:lnTo>
                    <a:pt x="553" y="664"/>
                  </a:lnTo>
                  <a:lnTo>
                    <a:pt x="539" y="664"/>
                  </a:lnTo>
                  <a:lnTo>
                    <a:pt x="482" y="664"/>
                  </a:lnTo>
                  <a:lnTo>
                    <a:pt x="451" y="662"/>
                  </a:lnTo>
                  <a:lnTo>
                    <a:pt x="447" y="662"/>
                  </a:lnTo>
                  <a:lnTo>
                    <a:pt x="426" y="660"/>
                  </a:lnTo>
                  <a:lnTo>
                    <a:pt x="397" y="660"/>
                  </a:lnTo>
                  <a:lnTo>
                    <a:pt x="372" y="659"/>
                  </a:lnTo>
                  <a:lnTo>
                    <a:pt x="365" y="659"/>
                  </a:lnTo>
                  <a:lnTo>
                    <a:pt x="341" y="659"/>
                  </a:lnTo>
                  <a:lnTo>
                    <a:pt x="317" y="659"/>
                  </a:lnTo>
                  <a:lnTo>
                    <a:pt x="303" y="659"/>
                  </a:lnTo>
                  <a:lnTo>
                    <a:pt x="263" y="657"/>
                  </a:lnTo>
                  <a:lnTo>
                    <a:pt x="234" y="655"/>
                  </a:lnTo>
                  <a:lnTo>
                    <a:pt x="222" y="655"/>
                  </a:lnTo>
                  <a:lnTo>
                    <a:pt x="215" y="655"/>
                  </a:lnTo>
                  <a:lnTo>
                    <a:pt x="207" y="655"/>
                  </a:lnTo>
                  <a:lnTo>
                    <a:pt x="197" y="655"/>
                  </a:lnTo>
                  <a:lnTo>
                    <a:pt x="196" y="655"/>
                  </a:lnTo>
                  <a:lnTo>
                    <a:pt x="192" y="655"/>
                  </a:lnTo>
                  <a:lnTo>
                    <a:pt x="190" y="653"/>
                  </a:lnTo>
                  <a:lnTo>
                    <a:pt x="182" y="653"/>
                  </a:lnTo>
                  <a:lnTo>
                    <a:pt x="180" y="653"/>
                  </a:lnTo>
                  <a:lnTo>
                    <a:pt x="174" y="653"/>
                  </a:lnTo>
                  <a:lnTo>
                    <a:pt x="163" y="653"/>
                  </a:lnTo>
                  <a:lnTo>
                    <a:pt x="153" y="653"/>
                  </a:lnTo>
                  <a:lnTo>
                    <a:pt x="124" y="651"/>
                  </a:lnTo>
                  <a:lnTo>
                    <a:pt x="100" y="651"/>
                  </a:lnTo>
                  <a:lnTo>
                    <a:pt x="98" y="651"/>
                  </a:lnTo>
                  <a:lnTo>
                    <a:pt x="88" y="651"/>
                  </a:lnTo>
                  <a:lnTo>
                    <a:pt x="73" y="649"/>
                  </a:lnTo>
                  <a:lnTo>
                    <a:pt x="61" y="649"/>
                  </a:lnTo>
                  <a:lnTo>
                    <a:pt x="59" y="649"/>
                  </a:lnTo>
                  <a:lnTo>
                    <a:pt x="55" y="649"/>
                  </a:lnTo>
                  <a:lnTo>
                    <a:pt x="44" y="649"/>
                  </a:lnTo>
                  <a:lnTo>
                    <a:pt x="52" y="486"/>
                  </a:lnTo>
                  <a:lnTo>
                    <a:pt x="25" y="484"/>
                  </a:lnTo>
                  <a:lnTo>
                    <a:pt x="27" y="470"/>
                  </a:lnTo>
                  <a:lnTo>
                    <a:pt x="27" y="466"/>
                  </a:lnTo>
                  <a:lnTo>
                    <a:pt x="27" y="457"/>
                  </a:lnTo>
                  <a:lnTo>
                    <a:pt x="27" y="442"/>
                  </a:lnTo>
                  <a:lnTo>
                    <a:pt x="27" y="430"/>
                  </a:lnTo>
                  <a:lnTo>
                    <a:pt x="15" y="430"/>
                  </a:lnTo>
                  <a:lnTo>
                    <a:pt x="7" y="428"/>
                  </a:lnTo>
                  <a:lnTo>
                    <a:pt x="4" y="428"/>
                  </a:lnTo>
                  <a:lnTo>
                    <a:pt x="0" y="428"/>
                  </a:lnTo>
                  <a:lnTo>
                    <a:pt x="2" y="411"/>
                  </a:lnTo>
                  <a:lnTo>
                    <a:pt x="4" y="374"/>
                  </a:lnTo>
                  <a:lnTo>
                    <a:pt x="5" y="319"/>
                  </a:lnTo>
                  <a:lnTo>
                    <a:pt x="9" y="319"/>
                  </a:lnTo>
                  <a:lnTo>
                    <a:pt x="23" y="319"/>
                  </a:lnTo>
                  <a:lnTo>
                    <a:pt x="23" y="305"/>
                  </a:lnTo>
                  <a:lnTo>
                    <a:pt x="9" y="305"/>
                  </a:lnTo>
                  <a:lnTo>
                    <a:pt x="9" y="290"/>
                  </a:lnTo>
                  <a:lnTo>
                    <a:pt x="23" y="292"/>
                  </a:lnTo>
                  <a:lnTo>
                    <a:pt x="23" y="288"/>
                  </a:lnTo>
                  <a:lnTo>
                    <a:pt x="23" y="286"/>
                  </a:lnTo>
                  <a:lnTo>
                    <a:pt x="25" y="276"/>
                  </a:lnTo>
                  <a:lnTo>
                    <a:pt x="36" y="276"/>
                  </a:lnTo>
                  <a:lnTo>
                    <a:pt x="38" y="211"/>
                  </a:lnTo>
                  <a:lnTo>
                    <a:pt x="67" y="213"/>
                  </a:lnTo>
                  <a:lnTo>
                    <a:pt x="69" y="157"/>
                  </a:lnTo>
                  <a:lnTo>
                    <a:pt x="96" y="159"/>
                  </a:lnTo>
                  <a:lnTo>
                    <a:pt x="96" y="142"/>
                  </a:lnTo>
                  <a:lnTo>
                    <a:pt x="96" y="136"/>
                  </a:lnTo>
                  <a:lnTo>
                    <a:pt x="96" y="128"/>
                  </a:lnTo>
                  <a:lnTo>
                    <a:pt x="96" y="115"/>
                  </a:lnTo>
                  <a:lnTo>
                    <a:pt x="96" y="105"/>
                  </a:lnTo>
                  <a:lnTo>
                    <a:pt x="124" y="107"/>
                  </a:lnTo>
                  <a:lnTo>
                    <a:pt x="128" y="107"/>
                  </a:lnTo>
                  <a:lnTo>
                    <a:pt x="130" y="56"/>
                  </a:lnTo>
                  <a:lnTo>
                    <a:pt x="130" y="54"/>
                  </a:lnTo>
                  <a:lnTo>
                    <a:pt x="157" y="56"/>
                  </a:lnTo>
                  <a:lnTo>
                    <a:pt x="157" y="36"/>
                  </a:lnTo>
                  <a:lnTo>
                    <a:pt x="157" y="15"/>
                  </a:lnTo>
                  <a:lnTo>
                    <a:pt x="157" y="6"/>
                  </a:lnTo>
                  <a:lnTo>
                    <a:pt x="157" y="0"/>
                  </a:lnTo>
                  <a:lnTo>
                    <a:pt x="169" y="0"/>
                  </a:lnTo>
                  <a:lnTo>
                    <a:pt x="171" y="0"/>
                  </a:lnTo>
                  <a:lnTo>
                    <a:pt x="178" y="2"/>
                  </a:lnTo>
                  <a:lnTo>
                    <a:pt x="184" y="2"/>
                  </a:lnTo>
                  <a:lnTo>
                    <a:pt x="203" y="2"/>
                  </a:lnTo>
                </a:path>
              </a:pathLst>
            </a:custGeom>
            <a:noFill/>
            <a:ln w="9525" cap="sq" cmpd="sng">
              <a:solidFill>
                <a:srgbClr val="000000"/>
              </a:solidFill>
              <a:prstDash val="solid"/>
              <a:miter lim="8000"/>
              <a:headEnd type="none" w="sm" len="sm"/>
              <a:tailEnd type="none" w="sm" len="sm"/>
            </a:ln>
          </p:spPr>
          <p:txBody>
            <a:bodyPr spcFirstLastPara="1" wrap="square" lIns="81609" tIns="40781" rIns="81609" bIns="40781" anchor="t" anchorCtr="0">
              <a:noAutofit/>
            </a:bodyPr>
            <a:lstStyle/>
            <a:p>
              <a:pPr>
                <a:buClr>
                  <a:srgbClr val="000000"/>
                </a:buClr>
                <a:buSzPts val="1700"/>
              </a:pPr>
              <a:endParaRPr sz="32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26" name="Shape 1226"/>
            <p:cNvSpPr/>
            <p:nvPr/>
          </p:nvSpPr>
          <p:spPr>
            <a:xfrm>
              <a:off x="4049712" y="4989512"/>
              <a:ext cx="615950" cy="533400"/>
            </a:xfrm>
            <a:custGeom>
              <a:avLst/>
              <a:gdLst/>
              <a:ahLst/>
              <a:cxnLst/>
              <a:rect l="0" t="0" r="0" b="0"/>
              <a:pathLst>
                <a:path w="388" h="336" extrusionOk="0">
                  <a:moveTo>
                    <a:pt x="224" y="0"/>
                  </a:moveTo>
                  <a:lnTo>
                    <a:pt x="244" y="0"/>
                  </a:lnTo>
                  <a:lnTo>
                    <a:pt x="267" y="0"/>
                  </a:lnTo>
                  <a:lnTo>
                    <a:pt x="265" y="15"/>
                  </a:lnTo>
                  <a:lnTo>
                    <a:pt x="271" y="15"/>
                  </a:lnTo>
                  <a:lnTo>
                    <a:pt x="276" y="15"/>
                  </a:lnTo>
                  <a:lnTo>
                    <a:pt x="276" y="17"/>
                  </a:lnTo>
                  <a:lnTo>
                    <a:pt x="276" y="23"/>
                  </a:lnTo>
                  <a:lnTo>
                    <a:pt x="290" y="23"/>
                  </a:lnTo>
                  <a:lnTo>
                    <a:pt x="290" y="31"/>
                  </a:lnTo>
                  <a:lnTo>
                    <a:pt x="307" y="31"/>
                  </a:lnTo>
                  <a:lnTo>
                    <a:pt x="307" y="15"/>
                  </a:lnTo>
                  <a:lnTo>
                    <a:pt x="332" y="17"/>
                  </a:lnTo>
                  <a:lnTo>
                    <a:pt x="386" y="19"/>
                  </a:lnTo>
                  <a:lnTo>
                    <a:pt x="388" y="19"/>
                  </a:lnTo>
                  <a:lnTo>
                    <a:pt x="386" y="36"/>
                  </a:lnTo>
                  <a:lnTo>
                    <a:pt x="384" y="115"/>
                  </a:lnTo>
                  <a:lnTo>
                    <a:pt x="382" y="192"/>
                  </a:lnTo>
                  <a:lnTo>
                    <a:pt x="382" y="198"/>
                  </a:lnTo>
                  <a:lnTo>
                    <a:pt x="382" y="200"/>
                  </a:lnTo>
                  <a:lnTo>
                    <a:pt x="380" y="257"/>
                  </a:lnTo>
                  <a:lnTo>
                    <a:pt x="378" y="267"/>
                  </a:lnTo>
                  <a:lnTo>
                    <a:pt x="378" y="282"/>
                  </a:lnTo>
                  <a:lnTo>
                    <a:pt x="376" y="319"/>
                  </a:lnTo>
                  <a:lnTo>
                    <a:pt x="376" y="336"/>
                  </a:lnTo>
                  <a:lnTo>
                    <a:pt x="374" y="336"/>
                  </a:lnTo>
                  <a:lnTo>
                    <a:pt x="370" y="336"/>
                  </a:lnTo>
                  <a:lnTo>
                    <a:pt x="355" y="334"/>
                  </a:lnTo>
                  <a:lnTo>
                    <a:pt x="332" y="334"/>
                  </a:lnTo>
                  <a:lnTo>
                    <a:pt x="320" y="334"/>
                  </a:lnTo>
                  <a:lnTo>
                    <a:pt x="296" y="332"/>
                  </a:lnTo>
                  <a:lnTo>
                    <a:pt x="265" y="332"/>
                  </a:lnTo>
                  <a:lnTo>
                    <a:pt x="263" y="332"/>
                  </a:lnTo>
                  <a:lnTo>
                    <a:pt x="259" y="332"/>
                  </a:lnTo>
                  <a:lnTo>
                    <a:pt x="259" y="330"/>
                  </a:lnTo>
                  <a:lnTo>
                    <a:pt x="257" y="330"/>
                  </a:lnTo>
                  <a:lnTo>
                    <a:pt x="238" y="330"/>
                  </a:lnTo>
                  <a:lnTo>
                    <a:pt x="221" y="330"/>
                  </a:lnTo>
                  <a:lnTo>
                    <a:pt x="211" y="330"/>
                  </a:lnTo>
                  <a:lnTo>
                    <a:pt x="155" y="330"/>
                  </a:lnTo>
                  <a:lnTo>
                    <a:pt x="152" y="330"/>
                  </a:lnTo>
                  <a:lnTo>
                    <a:pt x="136" y="330"/>
                  </a:lnTo>
                  <a:lnTo>
                    <a:pt x="132" y="330"/>
                  </a:lnTo>
                  <a:lnTo>
                    <a:pt x="105" y="330"/>
                  </a:lnTo>
                  <a:lnTo>
                    <a:pt x="103" y="330"/>
                  </a:lnTo>
                  <a:lnTo>
                    <a:pt x="103" y="284"/>
                  </a:lnTo>
                  <a:lnTo>
                    <a:pt x="105" y="276"/>
                  </a:lnTo>
                  <a:lnTo>
                    <a:pt x="107" y="221"/>
                  </a:lnTo>
                  <a:lnTo>
                    <a:pt x="107" y="202"/>
                  </a:lnTo>
                  <a:lnTo>
                    <a:pt x="65" y="202"/>
                  </a:lnTo>
                  <a:lnTo>
                    <a:pt x="54" y="202"/>
                  </a:lnTo>
                  <a:lnTo>
                    <a:pt x="38" y="202"/>
                  </a:lnTo>
                  <a:lnTo>
                    <a:pt x="38" y="188"/>
                  </a:lnTo>
                  <a:lnTo>
                    <a:pt x="27" y="188"/>
                  </a:lnTo>
                  <a:lnTo>
                    <a:pt x="0" y="188"/>
                  </a:lnTo>
                  <a:lnTo>
                    <a:pt x="0" y="167"/>
                  </a:lnTo>
                  <a:lnTo>
                    <a:pt x="19" y="167"/>
                  </a:lnTo>
                  <a:lnTo>
                    <a:pt x="29" y="167"/>
                  </a:lnTo>
                  <a:lnTo>
                    <a:pt x="55" y="167"/>
                  </a:lnTo>
                  <a:lnTo>
                    <a:pt x="55" y="144"/>
                  </a:lnTo>
                  <a:lnTo>
                    <a:pt x="55" y="140"/>
                  </a:lnTo>
                  <a:lnTo>
                    <a:pt x="57" y="113"/>
                  </a:lnTo>
                  <a:lnTo>
                    <a:pt x="59" y="58"/>
                  </a:lnTo>
                  <a:lnTo>
                    <a:pt x="59" y="25"/>
                  </a:lnTo>
                  <a:lnTo>
                    <a:pt x="73" y="27"/>
                  </a:lnTo>
                  <a:lnTo>
                    <a:pt x="82" y="27"/>
                  </a:lnTo>
                  <a:lnTo>
                    <a:pt x="113" y="27"/>
                  </a:lnTo>
                  <a:lnTo>
                    <a:pt x="115" y="10"/>
                  </a:lnTo>
                  <a:lnTo>
                    <a:pt x="117" y="10"/>
                  </a:lnTo>
                  <a:lnTo>
                    <a:pt x="130" y="10"/>
                  </a:lnTo>
                  <a:lnTo>
                    <a:pt x="169" y="11"/>
                  </a:lnTo>
                  <a:lnTo>
                    <a:pt x="171" y="11"/>
                  </a:lnTo>
                  <a:lnTo>
                    <a:pt x="209" y="13"/>
                  </a:lnTo>
                  <a:lnTo>
                    <a:pt x="213" y="13"/>
                  </a:lnTo>
                  <a:lnTo>
                    <a:pt x="213" y="11"/>
                  </a:lnTo>
                  <a:lnTo>
                    <a:pt x="213" y="0"/>
                  </a:lnTo>
                  <a:lnTo>
                    <a:pt x="223" y="0"/>
                  </a:lnTo>
                  <a:lnTo>
                    <a:pt x="22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81609" tIns="40781" rIns="81609" bIns="40781" anchor="t" anchorCtr="0">
              <a:noAutofit/>
            </a:bodyPr>
            <a:lstStyle/>
            <a:p>
              <a:pPr>
                <a:buClr>
                  <a:srgbClr val="000000"/>
                </a:buClr>
                <a:buSzPts val="1700"/>
              </a:pPr>
              <a:endParaRPr sz="32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27" name="Shape 1227"/>
            <p:cNvSpPr/>
            <p:nvPr/>
          </p:nvSpPr>
          <p:spPr>
            <a:xfrm>
              <a:off x="4049712" y="4989512"/>
              <a:ext cx="615950" cy="533400"/>
            </a:xfrm>
            <a:custGeom>
              <a:avLst/>
              <a:gdLst/>
              <a:ahLst/>
              <a:cxnLst/>
              <a:rect l="0" t="0" r="0" b="0"/>
              <a:pathLst>
                <a:path w="388" h="336" extrusionOk="0">
                  <a:moveTo>
                    <a:pt x="234" y="0"/>
                  </a:moveTo>
                  <a:lnTo>
                    <a:pt x="244" y="0"/>
                  </a:lnTo>
                  <a:lnTo>
                    <a:pt x="267" y="0"/>
                  </a:lnTo>
                  <a:lnTo>
                    <a:pt x="265" y="15"/>
                  </a:lnTo>
                  <a:lnTo>
                    <a:pt x="271" y="15"/>
                  </a:lnTo>
                  <a:lnTo>
                    <a:pt x="276" y="15"/>
                  </a:lnTo>
                  <a:lnTo>
                    <a:pt x="276" y="17"/>
                  </a:lnTo>
                  <a:lnTo>
                    <a:pt x="276" y="23"/>
                  </a:lnTo>
                  <a:lnTo>
                    <a:pt x="290" y="23"/>
                  </a:lnTo>
                  <a:lnTo>
                    <a:pt x="290" y="31"/>
                  </a:lnTo>
                  <a:lnTo>
                    <a:pt x="307" y="31"/>
                  </a:lnTo>
                  <a:lnTo>
                    <a:pt x="307" y="15"/>
                  </a:lnTo>
                  <a:lnTo>
                    <a:pt x="332" y="17"/>
                  </a:lnTo>
                  <a:lnTo>
                    <a:pt x="386" y="19"/>
                  </a:lnTo>
                  <a:lnTo>
                    <a:pt x="388" y="19"/>
                  </a:lnTo>
                  <a:lnTo>
                    <a:pt x="386" y="36"/>
                  </a:lnTo>
                  <a:lnTo>
                    <a:pt x="384" y="115"/>
                  </a:lnTo>
                  <a:lnTo>
                    <a:pt x="382" y="192"/>
                  </a:lnTo>
                  <a:lnTo>
                    <a:pt x="382" y="198"/>
                  </a:lnTo>
                  <a:lnTo>
                    <a:pt x="382" y="200"/>
                  </a:lnTo>
                  <a:lnTo>
                    <a:pt x="380" y="257"/>
                  </a:lnTo>
                  <a:lnTo>
                    <a:pt x="378" y="267"/>
                  </a:lnTo>
                  <a:lnTo>
                    <a:pt x="378" y="282"/>
                  </a:lnTo>
                  <a:lnTo>
                    <a:pt x="376" y="319"/>
                  </a:lnTo>
                  <a:lnTo>
                    <a:pt x="376" y="336"/>
                  </a:lnTo>
                  <a:lnTo>
                    <a:pt x="374" y="336"/>
                  </a:lnTo>
                  <a:lnTo>
                    <a:pt x="370" y="336"/>
                  </a:lnTo>
                  <a:lnTo>
                    <a:pt x="355" y="334"/>
                  </a:lnTo>
                  <a:lnTo>
                    <a:pt x="332" y="334"/>
                  </a:lnTo>
                  <a:lnTo>
                    <a:pt x="320" y="334"/>
                  </a:lnTo>
                  <a:lnTo>
                    <a:pt x="296" y="332"/>
                  </a:lnTo>
                  <a:lnTo>
                    <a:pt x="265" y="332"/>
                  </a:lnTo>
                  <a:lnTo>
                    <a:pt x="263" y="332"/>
                  </a:lnTo>
                  <a:lnTo>
                    <a:pt x="259" y="332"/>
                  </a:lnTo>
                  <a:lnTo>
                    <a:pt x="259" y="330"/>
                  </a:lnTo>
                  <a:lnTo>
                    <a:pt x="257" y="330"/>
                  </a:lnTo>
                  <a:lnTo>
                    <a:pt x="238" y="330"/>
                  </a:lnTo>
                  <a:lnTo>
                    <a:pt x="221" y="330"/>
                  </a:lnTo>
                  <a:lnTo>
                    <a:pt x="211" y="330"/>
                  </a:lnTo>
                  <a:lnTo>
                    <a:pt x="155" y="330"/>
                  </a:lnTo>
                  <a:lnTo>
                    <a:pt x="152" y="330"/>
                  </a:lnTo>
                  <a:lnTo>
                    <a:pt x="136" y="330"/>
                  </a:lnTo>
                  <a:lnTo>
                    <a:pt x="132" y="330"/>
                  </a:lnTo>
                  <a:lnTo>
                    <a:pt x="105" y="330"/>
                  </a:lnTo>
                  <a:lnTo>
                    <a:pt x="103" y="330"/>
                  </a:lnTo>
                  <a:lnTo>
                    <a:pt x="103" y="284"/>
                  </a:lnTo>
                  <a:lnTo>
                    <a:pt x="105" y="276"/>
                  </a:lnTo>
                  <a:lnTo>
                    <a:pt x="107" y="221"/>
                  </a:lnTo>
                  <a:lnTo>
                    <a:pt x="107" y="202"/>
                  </a:lnTo>
                  <a:lnTo>
                    <a:pt x="65" y="202"/>
                  </a:lnTo>
                  <a:lnTo>
                    <a:pt x="54" y="202"/>
                  </a:lnTo>
                  <a:lnTo>
                    <a:pt x="38" y="202"/>
                  </a:lnTo>
                  <a:lnTo>
                    <a:pt x="38" y="188"/>
                  </a:lnTo>
                  <a:lnTo>
                    <a:pt x="27" y="188"/>
                  </a:lnTo>
                  <a:lnTo>
                    <a:pt x="0" y="188"/>
                  </a:lnTo>
                  <a:lnTo>
                    <a:pt x="0" y="167"/>
                  </a:lnTo>
                  <a:lnTo>
                    <a:pt x="19" y="167"/>
                  </a:lnTo>
                  <a:lnTo>
                    <a:pt x="29" y="167"/>
                  </a:lnTo>
                  <a:lnTo>
                    <a:pt x="55" y="167"/>
                  </a:lnTo>
                  <a:lnTo>
                    <a:pt x="55" y="144"/>
                  </a:lnTo>
                  <a:lnTo>
                    <a:pt x="55" y="140"/>
                  </a:lnTo>
                  <a:lnTo>
                    <a:pt x="57" y="113"/>
                  </a:lnTo>
                  <a:lnTo>
                    <a:pt x="59" y="58"/>
                  </a:lnTo>
                  <a:lnTo>
                    <a:pt x="59" y="25"/>
                  </a:lnTo>
                  <a:lnTo>
                    <a:pt x="73" y="27"/>
                  </a:lnTo>
                  <a:lnTo>
                    <a:pt x="82" y="27"/>
                  </a:lnTo>
                  <a:lnTo>
                    <a:pt x="113" y="27"/>
                  </a:lnTo>
                  <a:lnTo>
                    <a:pt x="115" y="10"/>
                  </a:lnTo>
                  <a:lnTo>
                    <a:pt x="117" y="10"/>
                  </a:lnTo>
                  <a:lnTo>
                    <a:pt x="130" y="10"/>
                  </a:lnTo>
                  <a:lnTo>
                    <a:pt x="169" y="11"/>
                  </a:lnTo>
                  <a:lnTo>
                    <a:pt x="171" y="11"/>
                  </a:lnTo>
                  <a:lnTo>
                    <a:pt x="209" y="13"/>
                  </a:lnTo>
                  <a:lnTo>
                    <a:pt x="213" y="13"/>
                  </a:lnTo>
                  <a:lnTo>
                    <a:pt x="213" y="11"/>
                  </a:lnTo>
                  <a:lnTo>
                    <a:pt x="213" y="0"/>
                  </a:lnTo>
                  <a:lnTo>
                    <a:pt x="223" y="0"/>
                  </a:lnTo>
                  <a:lnTo>
                    <a:pt x="224" y="0"/>
                  </a:lnTo>
                  <a:lnTo>
                    <a:pt x="234" y="0"/>
                  </a:lnTo>
                </a:path>
              </a:pathLst>
            </a:custGeom>
            <a:noFill/>
            <a:ln w="9525" cap="sq" cmpd="sng">
              <a:solidFill>
                <a:srgbClr val="000000"/>
              </a:solidFill>
              <a:prstDash val="solid"/>
              <a:miter lim="8000"/>
              <a:headEnd type="none" w="sm" len="sm"/>
              <a:tailEnd type="none" w="sm" len="sm"/>
            </a:ln>
          </p:spPr>
          <p:txBody>
            <a:bodyPr spcFirstLastPara="1" wrap="square" lIns="81609" tIns="40781" rIns="81609" bIns="40781" anchor="t" anchorCtr="0">
              <a:noAutofit/>
            </a:bodyPr>
            <a:lstStyle/>
            <a:p>
              <a:pPr>
                <a:buClr>
                  <a:srgbClr val="000000"/>
                </a:buClr>
                <a:buSzPts val="1700"/>
              </a:pPr>
              <a:endParaRPr sz="32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28" name="Shape 1228"/>
            <p:cNvSpPr/>
            <p:nvPr/>
          </p:nvSpPr>
          <p:spPr>
            <a:xfrm>
              <a:off x="2376488" y="2684463"/>
              <a:ext cx="962025" cy="1195386"/>
            </a:xfrm>
            <a:custGeom>
              <a:avLst/>
              <a:gdLst/>
              <a:ahLst/>
              <a:cxnLst/>
              <a:rect l="0" t="0" r="0" b="0"/>
              <a:pathLst>
                <a:path w="606" h="753" extrusionOk="0">
                  <a:moveTo>
                    <a:pt x="528" y="641"/>
                  </a:moveTo>
                  <a:lnTo>
                    <a:pt x="530" y="640"/>
                  </a:lnTo>
                  <a:lnTo>
                    <a:pt x="528" y="641"/>
                  </a:lnTo>
                  <a:lnTo>
                    <a:pt x="516" y="649"/>
                  </a:lnTo>
                  <a:lnTo>
                    <a:pt x="514" y="651"/>
                  </a:lnTo>
                  <a:lnTo>
                    <a:pt x="491" y="672"/>
                  </a:lnTo>
                  <a:lnTo>
                    <a:pt x="487" y="676"/>
                  </a:lnTo>
                  <a:lnTo>
                    <a:pt x="464" y="689"/>
                  </a:lnTo>
                  <a:lnTo>
                    <a:pt x="447" y="703"/>
                  </a:lnTo>
                  <a:lnTo>
                    <a:pt x="443" y="705"/>
                  </a:lnTo>
                  <a:lnTo>
                    <a:pt x="439" y="707"/>
                  </a:lnTo>
                  <a:lnTo>
                    <a:pt x="426" y="714"/>
                  </a:lnTo>
                  <a:lnTo>
                    <a:pt x="416" y="707"/>
                  </a:lnTo>
                  <a:lnTo>
                    <a:pt x="412" y="701"/>
                  </a:lnTo>
                  <a:lnTo>
                    <a:pt x="411" y="699"/>
                  </a:lnTo>
                  <a:lnTo>
                    <a:pt x="409" y="699"/>
                  </a:lnTo>
                  <a:lnTo>
                    <a:pt x="403" y="676"/>
                  </a:lnTo>
                  <a:lnTo>
                    <a:pt x="384" y="653"/>
                  </a:lnTo>
                  <a:lnTo>
                    <a:pt x="372" y="636"/>
                  </a:lnTo>
                  <a:lnTo>
                    <a:pt x="359" y="620"/>
                  </a:lnTo>
                  <a:lnTo>
                    <a:pt x="345" y="611"/>
                  </a:lnTo>
                  <a:lnTo>
                    <a:pt x="343" y="609"/>
                  </a:lnTo>
                  <a:lnTo>
                    <a:pt x="328" y="601"/>
                  </a:lnTo>
                  <a:lnTo>
                    <a:pt x="320" y="601"/>
                  </a:lnTo>
                  <a:lnTo>
                    <a:pt x="316" y="601"/>
                  </a:lnTo>
                  <a:lnTo>
                    <a:pt x="301" y="601"/>
                  </a:lnTo>
                  <a:lnTo>
                    <a:pt x="295" y="599"/>
                  </a:lnTo>
                  <a:lnTo>
                    <a:pt x="278" y="601"/>
                  </a:lnTo>
                  <a:lnTo>
                    <a:pt x="266" y="603"/>
                  </a:lnTo>
                  <a:lnTo>
                    <a:pt x="253" y="607"/>
                  </a:lnTo>
                  <a:lnTo>
                    <a:pt x="245" y="609"/>
                  </a:lnTo>
                  <a:lnTo>
                    <a:pt x="226" y="616"/>
                  </a:lnTo>
                  <a:lnTo>
                    <a:pt x="217" y="618"/>
                  </a:lnTo>
                  <a:lnTo>
                    <a:pt x="220" y="616"/>
                  </a:lnTo>
                  <a:lnTo>
                    <a:pt x="217" y="618"/>
                  </a:lnTo>
                  <a:lnTo>
                    <a:pt x="215" y="618"/>
                  </a:lnTo>
                  <a:lnTo>
                    <a:pt x="213" y="620"/>
                  </a:lnTo>
                  <a:lnTo>
                    <a:pt x="211" y="620"/>
                  </a:lnTo>
                  <a:lnTo>
                    <a:pt x="213" y="620"/>
                  </a:lnTo>
                  <a:lnTo>
                    <a:pt x="215" y="618"/>
                  </a:lnTo>
                  <a:lnTo>
                    <a:pt x="211" y="622"/>
                  </a:lnTo>
                  <a:lnTo>
                    <a:pt x="199" y="630"/>
                  </a:lnTo>
                  <a:lnTo>
                    <a:pt x="180" y="663"/>
                  </a:lnTo>
                  <a:lnTo>
                    <a:pt x="178" y="665"/>
                  </a:lnTo>
                  <a:lnTo>
                    <a:pt x="159" y="684"/>
                  </a:lnTo>
                  <a:lnTo>
                    <a:pt x="126" y="701"/>
                  </a:lnTo>
                  <a:lnTo>
                    <a:pt x="121" y="705"/>
                  </a:lnTo>
                  <a:lnTo>
                    <a:pt x="84" y="726"/>
                  </a:lnTo>
                  <a:lnTo>
                    <a:pt x="80" y="728"/>
                  </a:lnTo>
                  <a:lnTo>
                    <a:pt x="57" y="741"/>
                  </a:lnTo>
                  <a:lnTo>
                    <a:pt x="55" y="741"/>
                  </a:lnTo>
                  <a:lnTo>
                    <a:pt x="53" y="743"/>
                  </a:lnTo>
                  <a:lnTo>
                    <a:pt x="48" y="745"/>
                  </a:lnTo>
                  <a:lnTo>
                    <a:pt x="28" y="753"/>
                  </a:lnTo>
                  <a:lnTo>
                    <a:pt x="26" y="753"/>
                  </a:lnTo>
                  <a:lnTo>
                    <a:pt x="23" y="753"/>
                  </a:lnTo>
                  <a:lnTo>
                    <a:pt x="25" y="753"/>
                  </a:lnTo>
                  <a:lnTo>
                    <a:pt x="23" y="753"/>
                  </a:lnTo>
                  <a:lnTo>
                    <a:pt x="15" y="751"/>
                  </a:lnTo>
                  <a:lnTo>
                    <a:pt x="11" y="749"/>
                  </a:lnTo>
                  <a:lnTo>
                    <a:pt x="1" y="741"/>
                  </a:lnTo>
                  <a:lnTo>
                    <a:pt x="1" y="739"/>
                  </a:lnTo>
                  <a:lnTo>
                    <a:pt x="1" y="730"/>
                  </a:lnTo>
                  <a:lnTo>
                    <a:pt x="1" y="718"/>
                  </a:lnTo>
                  <a:lnTo>
                    <a:pt x="5" y="707"/>
                  </a:lnTo>
                  <a:lnTo>
                    <a:pt x="21" y="684"/>
                  </a:lnTo>
                  <a:lnTo>
                    <a:pt x="44" y="657"/>
                  </a:lnTo>
                  <a:lnTo>
                    <a:pt x="51" y="640"/>
                  </a:lnTo>
                  <a:lnTo>
                    <a:pt x="46" y="584"/>
                  </a:lnTo>
                  <a:lnTo>
                    <a:pt x="34" y="574"/>
                  </a:lnTo>
                  <a:lnTo>
                    <a:pt x="30" y="572"/>
                  </a:lnTo>
                  <a:lnTo>
                    <a:pt x="28" y="572"/>
                  </a:lnTo>
                  <a:lnTo>
                    <a:pt x="19" y="567"/>
                  </a:lnTo>
                  <a:lnTo>
                    <a:pt x="17" y="567"/>
                  </a:lnTo>
                  <a:lnTo>
                    <a:pt x="17" y="563"/>
                  </a:lnTo>
                  <a:lnTo>
                    <a:pt x="17" y="561"/>
                  </a:lnTo>
                  <a:lnTo>
                    <a:pt x="19" y="561"/>
                  </a:lnTo>
                  <a:lnTo>
                    <a:pt x="19" y="555"/>
                  </a:lnTo>
                  <a:lnTo>
                    <a:pt x="19" y="553"/>
                  </a:lnTo>
                  <a:lnTo>
                    <a:pt x="19" y="544"/>
                  </a:lnTo>
                  <a:lnTo>
                    <a:pt x="19" y="542"/>
                  </a:lnTo>
                  <a:lnTo>
                    <a:pt x="19" y="538"/>
                  </a:lnTo>
                  <a:lnTo>
                    <a:pt x="19" y="519"/>
                  </a:lnTo>
                  <a:lnTo>
                    <a:pt x="19" y="515"/>
                  </a:lnTo>
                  <a:lnTo>
                    <a:pt x="19" y="513"/>
                  </a:lnTo>
                  <a:lnTo>
                    <a:pt x="19" y="501"/>
                  </a:lnTo>
                  <a:lnTo>
                    <a:pt x="19" y="484"/>
                  </a:lnTo>
                  <a:lnTo>
                    <a:pt x="19" y="480"/>
                  </a:lnTo>
                  <a:lnTo>
                    <a:pt x="19" y="476"/>
                  </a:lnTo>
                  <a:lnTo>
                    <a:pt x="19" y="472"/>
                  </a:lnTo>
                  <a:lnTo>
                    <a:pt x="19" y="469"/>
                  </a:lnTo>
                  <a:lnTo>
                    <a:pt x="19" y="467"/>
                  </a:lnTo>
                  <a:lnTo>
                    <a:pt x="21" y="467"/>
                  </a:lnTo>
                  <a:lnTo>
                    <a:pt x="19" y="465"/>
                  </a:lnTo>
                  <a:lnTo>
                    <a:pt x="19" y="463"/>
                  </a:lnTo>
                  <a:lnTo>
                    <a:pt x="19" y="459"/>
                  </a:lnTo>
                  <a:lnTo>
                    <a:pt x="19" y="453"/>
                  </a:lnTo>
                  <a:lnTo>
                    <a:pt x="19" y="447"/>
                  </a:lnTo>
                  <a:lnTo>
                    <a:pt x="19" y="432"/>
                  </a:lnTo>
                  <a:lnTo>
                    <a:pt x="19" y="405"/>
                  </a:lnTo>
                  <a:lnTo>
                    <a:pt x="19" y="376"/>
                  </a:lnTo>
                  <a:lnTo>
                    <a:pt x="19" y="375"/>
                  </a:lnTo>
                  <a:lnTo>
                    <a:pt x="19" y="367"/>
                  </a:lnTo>
                  <a:lnTo>
                    <a:pt x="19" y="359"/>
                  </a:lnTo>
                  <a:lnTo>
                    <a:pt x="19" y="355"/>
                  </a:lnTo>
                  <a:lnTo>
                    <a:pt x="21" y="351"/>
                  </a:lnTo>
                  <a:lnTo>
                    <a:pt x="21" y="355"/>
                  </a:lnTo>
                  <a:lnTo>
                    <a:pt x="21" y="351"/>
                  </a:lnTo>
                  <a:lnTo>
                    <a:pt x="19" y="350"/>
                  </a:lnTo>
                  <a:lnTo>
                    <a:pt x="19" y="325"/>
                  </a:lnTo>
                  <a:lnTo>
                    <a:pt x="21" y="325"/>
                  </a:lnTo>
                  <a:lnTo>
                    <a:pt x="34" y="325"/>
                  </a:lnTo>
                  <a:lnTo>
                    <a:pt x="34" y="309"/>
                  </a:lnTo>
                  <a:lnTo>
                    <a:pt x="53" y="309"/>
                  </a:lnTo>
                  <a:lnTo>
                    <a:pt x="53" y="280"/>
                  </a:lnTo>
                  <a:lnTo>
                    <a:pt x="53" y="271"/>
                  </a:lnTo>
                  <a:lnTo>
                    <a:pt x="53" y="269"/>
                  </a:lnTo>
                  <a:lnTo>
                    <a:pt x="53" y="242"/>
                  </a:lnTo>
                  <a:lnTo>
                    <a:pt x="73" y="242"/>
                  </a:lnTo>
                  <a:lnTo>
                    <a:pt x="73" y="238"/>
                  </a:lnTo>
                  <a:lnTo>
                    <a:pt x="73" y="215"/>
                  </a:lnTo>
                  <a:lnTo>
                    <a:pt x="67" y="215"/>
                  </a:lnTo>
                  <a:lnTo>
                    <a:pt x="67" y="223"/>
                  </a:lnTo>
                  <a:lnTo>
                    <a:pt x="57" y="223"/>
                  </a:lnTo>
                  <a:lnTo>
                    <a:pt x="57" y="215"/>
                  </a:lnTo>
                  <a:lnTo>
                    <a:pt x="38" y="215"/>
                  </a:lnTo>
                  <a:lnTo>
                    <a:pt x="38" y="188"/>
                  </a:lnTo>
                  <a:lnTo>
                    <a:pt x="59" y="188"/>
                  </a:lnTo>
                  <a:lnTo>
                    <a:pt x="67" y="188"/>
                  </a:lnTo>
                  <a:lnTo>
                    <a:pt x="71" y="188"/>
                  </a:lnTo>
                  <a:lnTo>
                    <a:pt x="74" y="188"/>
                  </a:lnTo>
                  <a:lnTo>
                    <a:pt x="78" y="188"/>
                  </a:lnTo>
                  <a:lnTo>
                    <a:pt x="78" y="175"/>
                  </a:lnTo>
                  <a:lnTo>
                    <a:pt x="74" y="175"/>
                  </a:lnTo>
                  <a:lnTo>
                    <a:pt x="74" y="163"/>
                  </a:lnTo>
                  <a:lnTo>
                    <a:pt x="67" y="163"/>
                  </a:lnTo>
                  <a:lnTo>
                    <a:pt x="61" y="163"/>
                  </a:lnTo>
                  <a:lnTo>
                    <a:pt x="21" y="163"/>
                  </a:lnTo>
                  <a:lnTo>
                    <a:pt x="23" y="163"/>
                  </a:lnTo>
                  <a:lnTo>
                    <a:pt x="21" y="163"/>
                  </a:lnTo>
                  <a:lnTo>
                    <a:pt x="15" y="163"/>
                  </a:lnTo>
                  <a:lnTo>
                    <a:pt x="15" y="161"/>
                  </a:lnTo>
                  <a:lnTo>
                    <a:pt x="15" y="109"/>
                  </a:lnTo>
                  <a:lnTo>
                    <a:pt x="15" y="86"/>
                  </a:lnTo>
                  <a:lnTo>
                    <a:pt x="19" y="81"/>
                  </a:lnTo>
                  <a:lnTo>
                    <a:pt x="23" y="71"/>
                  </a:lnTo>
                  <a:lnTo>
                    <a:pt x="23" y="56"/>
                  </a:lnTo>
                  <a:lnTo>
                    <a:pt x="23" y="48"/>
                  </a:lnTo>
                  <a:lnTo>
                    <a:pt x="17" y="48"/>
                  </a:lnTo>
                  <a:lnTo>
                    <a:pt x="0" y="48"/>
                  </a:lnTo>
                  <a:lnTo>
                    <a:pt x="0" y="38"/>
                  </a:lnTo>
                  <a:lnTo>
                    <a:pt x="1" y="38"/>
                  </a:lnTo>
                  <a:lnTo>
                    <a:pt x="7" y="38"/>
                  </a:lnTo>
                  <a:lnTo>
                    <a:pt x="7" y="33"/>
                  </a:lnTo>
                  <a:lnTo>
                    <a:pt x="15" y="33"/>
                  </a:lnTo>
                  <a:lnTo>
                    <a:pt x="21" y="33"/>
                  </a:lnTo>
                  <a:lnTo>
                    <a:pt x="21" y="27"/>
                  </a:lnTo>
                  <a:lnTo>
                    <a:pt x="21" y="21"/>
                  </a:lnTo>
                  <a:lnTo>
                    <a:pt x="21" y="13"/>
                  </a:lnTo>
                  <a:lnTo>
                    <a:pt x="21" y="12"/>
                  </a:lnTo>
                  <a:lnTo>
                    <a:pt x="21" y="10"/>
                  </a:lnTo>
                  <a:lnTo>
                    <a:pt x="21" y="8"/>
                  </a:lnTo>
                  <a:lnTo>
                    <a:pt x="21" y="0"/>
                  </a:lnTo>
                  <a:lnTo>
                    <a:pt x="69" y="0"/>
                  </a:lnTo>
                  <a:lnTo>
                    <a:pt x="122" y="0"/>
                  </a:lnTo>
                  <a:lnTo>
                    <a:pt x="176" y="2"/>
                  </a:lnTo>
                  <a:lnTo>
                    <a:pt x="228" y="2"/>
                  </a:lnTo>
                  <a:lnTo>
                    <a:pt x="284" y="4"/>
                  </a:lnTo>
                  <a:lnTo>
                    <a:pt x="309" y="4"/>
                  </a:lnTo>
                  <a:lnTo>
                    <a:pt x="313" y="4"/>
                  </a:lnTo>
                  <a:lnTo>
                    <a:pt x="338" y="4"/>
                  </a:lnTo>
                  <a:lnTo>
                    <a:pt x="338" y="38"/>
                  </a:lnTo>
                  <a:lnTo>
                    <a:pt x="338" y="50"/>
                  </a:lnTo>
                  <a:lnTo>
                    <a:pt x="338" y="58"/>
                  </a:lnTo>
                  <a:lnTo>
                    <a:pt x="336" y="111"/>
                  </a:lnTo>
                  <a:lnTo>
                    <a:pt x="336" y="165"/>
                  </a:lnTo>
                  <a:lnTo>
                    <a:pt x="336" y="188"/>
                  </a:lnTo>
                  <a:lnTo>
                    <a:pt x="336" y="206"/>
                  </a:lnTo>
                  <a:lnTo>
                    <a:pt x="336" y="219"/>
                  </a:lnTo>
                  <a:lnTo>
                    <a:pt x="336" y="229"/>
                  </a:lnTo>
                  <a:lnTo>
                    <a:pt x="336" y="234"/>
                  </a:lnTo>
                  <a:lnTo>
                    <a:pt x="336" y="248"/>
                  </a:lnTo>
                  <a:lnTo>
                    <a:pt x="316" y="248"/>
                  </a:lnTo>
                  <a:lnTo>
                    <a:pt x="316" y="277"/>
                  </a:lnTo>
                  <a:lnTo>
                    <a:pt x="314" y="277"/>
                  </a:lnTo>
                  <a:lnTo>
                    <a:pt x="313" y="277"/>
                  </a:lnTo>
                  <a:lnTo>
                    <a:pt x="311" y="278"/>
                  </a:lnTo>
                  <a:lnTo>
                    <a:pt x="311" y="282"/>
                  </a:lnTo>
                  <a:lnTo>
                    <a:pt x="309" y="286"/>
                  </a:lnTo>
                  <a:lnTo>
                    <a:pt x="307" y="286"/>
                  </a:lnTo>
                  <a:lnTo>
                    <a:pt x="307" y="288"/>
                  </a:lnTo>
                  <a:lnTo>
                    <a:pt x="305" y="290"/>
                  </a:lnTo>
                  <a:lnTo>
                    <a:pt x="307" y="296"/>
                  </a:lnTo>
                  <a:lnTo>
                    <a:pt x="305" y="296"/>
                  </a:lnTo>
                  <a:lnTo>
                    <a:pt x="305" y="298"/>
                  </a:lnTo>
                  <a:lnTo>
                    <a:pt x="303" y="300"/>
                  </a:lnTo>
                  <a:lnTo>
                    <a:pt x="303" y="302"/>
                  </a:lnTo>
                  <a:lnTo>
                    <a:pt x="301" y="303"/>
                  </a:lnTo>
                  <a:lnTo>
                    <a:pt x="301" y="305"/>
                  </a:lnTo>
                  <a:lnTo>
                    <a:pt x="301" y="307"/>
                  </a:lnTo>
                  <a:lnTo>
                    <a:pt x="301" y="309"/>
                  </a:lnTo>
                  <a:lnTo>
                    <a:pt x="299" y="309"/>
                  </a:lnTo>
                  <a:lnTo>
                    <a:pt x="297" y="307"/>
                  </a:lnTo>
                  <a:lnTo>
                    <a:pt x="295" y="309"/>
                  </a:lnTo>
                  <a:lnTo>
                    <a:pt x="295" y="311"/>
                  </a:lnTo>
                  <a:lnTo>
                    <a:pt x="297" y="313"/>
                  </a:lnTo>
                  <a:lnTo>
                    <a:pt x="295" y="315"/>
                  </a:lnTo>
                  <a:lnTo>
                    <a:pt x="295" y="317"/>
                  </a:lnTo>
                  <a:lnTo>
                    <a:pt x="291" y="317"/>
                  </a:lnTo>
                  <a:lnTo>
                    <a:pt x="290" y="315"/>
                  </a:lnTo>
                  <a:lnTo>
                    <a:pt x="288" y="315"/>
                  </a:lnTo>
                  <a:lnTo>
                    <a:pt x="290" y="317"/>
                  </a:lnTo>
                  <a:lnTo>
                    <a:pt x="290" y="321"/>
                  </a:lnTo>
                  <a:lnTo>
                    <a:pt x="291" y="321"/>
                  </a:lnTo>
                  <a:lnTo>
                    <a:pt x="291" y="323"/>
                  </a:lnTo>
                  <a:lnTo>
                    <a:pt x="290" y="325"/>
                  </a:lnTo>
                  <a:lnTo>
                    <a:pt x="288" y="325"/>
                  </a:lnTo>
                  <a:lnTo>
                    <a:pt x="288" y="327"/>
                  </a:lnTo>
                  <a:lnTo>
                    <a:pt x="307" y="327"/>
                  </a:lnTo>
                  <a:lnTo>
                    <a:pt x="313" y="327"/>
                  </a:lnTo>
                  <a:lnTo>
                    <a:pt x="334" y="328"/>
                  </a:lnTo>
                  <a:lnTo>
                    <a:pt x="387" y="328"/>
                  </a:lnTo>
                  <a:lnTo>
                    <a:pt x="397" y="328"/>
                  </a:lnTo>
                  <a:lnTo>
                    <a:pt x="403" y="328"/>
                  </a:lnTo>
                  <a:lnTo>
                    <a:pt x="435" y="328"/>
                  </a:lnTo>
                  <a:lnTo>
                    <a:pt x="422" y="330"/>
                  </a:lnTo>
                  <a:lnTo>
                    <a:pt x="412" y="344"/>
                  </a:lnTo>
                  <a:lnTo>
                    <a:pt x="412" y="355"/>
                  </a:lnTo>
                  <a:lnTo>
                    <a:pt x="393" y="355"/>
                  </a:lnTo>
                  <a:lnTo>
                    <a:pt x="387" y="359"/>
                  </a:lnTo>
                  <a:lnTo>
                    <a:pt x="384" y="363"/>
                  </a:lnTo>
                  <a:lnTo>
                    <a:pt x="380" y="382"/>
                  </a:lnTo>
                  <a:lnTo>
                    <a:pt x="380" y="384"/>
                  </a:lnTo>
                  <a:lnTo>
                    <a:pt x="374" y="388"/>
                  </a:lnTo>
                  <a:lnTo>
                    <a:pt x="378" y="390"/>
                  </a:lnTo>
                  <a:lnTo>
                    <a:pt x="380" y="392"/>
                  </a:lnTo>
                  <a:lnTo>
                    <a:pt x="382" y="394"/>
                  </a:lnTo>
                  <a:lnTo>
                    <a:pt x="384" y="396"/>
                  </a:lnTo>
                  <a:lnTo>
                    <a:pt x="391" y="396"/>
                  </a:lnTo>
                  <a:lnTo>
                    <a:pt x="401" y="396"/>
                  </a:lnTo>
                  <a:lnTo>
                    <a:pt x="401" y="409"/>
                  </a:lnTo>
                  <a:lnTo>
                    <a:pt x="439" y="409"/>
                  </a:lnTo>
                  <a:lnTo>
                    <a:pt x="439" y="436"/>
                  </a:lnTo>
                  <a:lnTo>
                    <a:pt x="470" y="436"/>
                  </a:lnTo>
                  <a:lnTo>
                    <a:pt x="466" y="442"/>
                  </a:lnTo>
                  <a:lnTo>
                    <a:pt x="462" y="444"/>
                  </a:lnTo>
                  <a:lnTo>
                    <a:pt x="459" y="446"/>
                  </a:lnTo>
                  <a:lnTo>
                    <a:pt x="453" y="451"/>
                  </a:lnTo>
                  <a:lnTo>
                    <a:pt x="449" y="455"/>
                  </a:lnTo>
                  <a:lnTo>
                    <a:pt x="447" y="467"/>
                  </a:lnTo>
                  <a:lnTo>
                    <a:pt x="447" y="472"/>
                  </a:lnTo>
                  <a:lnTo>
                    <a:pt x="451" y="480"/>
                  </a:lnTo>
                  <a:lnTo>
                    <a:pt x="453" y="490"/>
                  </a:lnTo>
                  <a:lnTo>
                    <a:pt x="455" y="494"/>
                  </a:lnTo>
                  <a:lnTo>
                    <a:pt x="459" y="497"/>
                  </a:lnTo>
                  <a:lnTo>
                    <a:pt x="462" y="503"/>
                  </a:lnTo>
                  <a:lnTo>
                    <a:pt x="466" y="507"/>
                  </a:lnTo>
                  <a:lnTo>
                    <a:pt x="470" y="509"/>
                  </a:lnTo>
                  <a:lnTo>
                    <a:pt x="470" y="484"/>
                  </a:lnTo>
                  <a:lnTo>
                    <a:pt x="472" y="484"/>
                  </a:lnTo>
                  <a:lnTo>
                    <a:pt x="491" y="484"/>
                  </a:lnTo>
                  <a:lnTo>
                    <a:pt x="501" y="484"/>
                  </a:lnTo>
                  <a:lnTo>
                    <a:pt x="503" y="484"/>
                  </a:lnTo>
                  <a:lnTo>
                    <a:pt x="505" y="484"/>
                  </a:lnTo>
                  <a:lnTo>
                    <a:pt x="507" y="484"/>
                  </a:lnTo>
                  <a:lnTo>
                    <a:pt x="520" y="484"/>
                  </a:lnTo>
                  <a:lnTo>
                    <a:pt x="526" y="484"/>
                  </a:lnTo>
                  <a:lnTo>
                    <a:pt x="539" y="484"/>
                  </a:lnTo>
                  <a:lnTo>
                    <a:pt x="547" y="484"/>
                  </a:lnTo>
                  <a:lnTo>
                    <a:pt x="597" y="484"/>
                  </a:lnTo>
                  <a:lnTo>
                    <a:pt x="599" y="486"/>
                  </a:lnTo>
                  <a:lnTo>
                    <a:pt x="606" y="511"/>
                  </a:lnTo>
                  <a:lnTo>
                    <a:pt x="603" y="530"/>
                  </a:lnTo>
                  <a:lnTo>
                    <a:pt x="603" y="532"/>
                  </a:lnTo>
                  <a:lnTo>
                    <a:pt x="599" y="542"/>
                  </a:lnTo>
                  <a:lnTo>
                    <a:pt x="599" y="545"/>
                  </a:lnTo>
                  <a:lnTo>
                    <a:pt x="601" y="542"/>
                  </a:lnTo>
                  <a:lnTo>
                    <a:pt x="603" y="538"/>
                  </a:lnTo>
                  <a:lnTo>
                    <a:pt x="601" y="542"/>
                  </a:lnTo>
                  <a:lnTo>
                    <a:pt x="599" y="547"/>
                  </a:lnTo>
                  <a:lnTo>
                    <a:pt x="599" y="549"/>
                  </a:lnTo>
                  <a:lnTo>
                    <a:pt x="589" y="565"/>
                  </a:lnTo>
                  <a:lnTo>
                    <a:pt x="566" y="599"/>
                  </a:lnTo>
                  <a:lnTo>
                    <a:pt x="553" y="616"/>
                  </a:lnTo>
                  <a:lnTo>
                    <a:pt x="549" y="620"/>
                  </a:lnTo>
                  <a:lnTo>
                    <a:pt x="545" y="624"/>
                  </a:lnTo>
                  <a:lnTo>
                    <a:pt x="543" y="624"/>
                  </a:lnTo>
                  <a:lnTo>
                    <a:pt x="543" y="626"/>
                  </a:lnTo>
                  <a:lnTo>
                    <a:pt x="539" y="630"/>
                  </a:lnTo>
                  <a:lnTo>
                    <a:pt x="539" y="632"/>
                  </a:lnTo>
                  <a:lnTo>
                    <a:pt x="537" y="634"/>
                  </a:lnTo>
                  <a:lnTo>
                    <a:pt x="528" y="641"/>
                  </a:lnTo>
                  <a:close/>
                  <a:moveTo>
                    <a:pt x="551" y="603"/>
                  </a:moveTo>
                  <a:lnTo>
                    <a:pt x="553" y="601"/>
                  </a:lnTo>
                  <a:lnTo>
                    <a:pt x="553" y="599"/>
                  </a:lnTo>
                  <a:lnTo>
                    <a:pt x="555" y="599"/>
                  </a:lnTo>
                  <a:lnTo>
                    <a:pt x="549" y="607"/>
                  </a:lnTo>
                  <a:lnTo>
                    <a:pt x="551" y="603"/>
                  </a:lnTo>
                  <a:close/>
                  <a:moveTo>
                    <a:pt x="336" y="603"/>
                  </a:moveTo>
                  <a:lnTo>
                    <a:pt x="334" y="603"/>
                  </a:lnTo>
                  <a:lnTo>
                    <a:pt x="336" y="603"/>
                  </a:lnTo>
                  <a:close/>
                  <a:moveTo>
                    <a:pt x="57" y="607"/>
                  </a:moveTo>
                  <a:lnTo>
                    <a:pt x="55" y="626"/>
                  </a:lnTo>
                  <a:lnTo>
                    <a:pt x="53" y="640"/>
                  </a:lnTo>
                  <a:lnTo>
                    <a:pt x="51" y="645"/>
                  </a:lnTo>
                  <a:lnTo>
                    <a:pt x="53" y="641"/>
                  </a:lnTo>
                  <a:lnTo>
                    <a:pt x="53" y="640"/>
                  </a:lnTo>
                  <a:lnTo>
                    <a:pt x="55" y="630"/>
                  </a:lnTo>
                  <a:lnTo>
                    <a:pt x="55" y="626"/>
                  </a:lnTo>
                  <a:lnTo>
                    <a:pt x="55" y="622"/>
                  </a:lnTo>
                  <a:lnTo>
                    <a:pt x="55" y="613"/>
                  </a:lnTo>
                  <a:lnTo>
                    <a:pt x="57" y="607"/>
                  </a:lnTo>
                  <a:lnTo>
                    <a:pt x="57" y="603"/>
                  </a:lnTo>
                  <a:lnTo>
                    <a:pt x="55" y="599"/>
                  </a:lnTo>
                  <a:lnTo>
                    <a:pt x="57" y="607"/>
                  </a:lnTo>
                  <a:close/>
                  <a:moveTo>
                    <a:pt x="268" y="601"/>
                  </a:moveTo>
                  <a:lnTo>
                    <a:pt x="265" y="603"/>
                  </a:lnTo>
                  <a:lnTo>
                    <a:pt x="268" y="601"/>
                  </a:lnTo>
                  <a:lnTo>
                    <a:pt x="270" y="601"/>
                  </a:lnTo>
                  <a:lnTo>
                    <a:pt x="268" y="601"/>
                  </a:lnTo>
                  <a:close/>
                  <a:moveTo>
                    <a:pt x="245" y="607"/>
                  </a:moveTo>
                  <a:lnTo>
                    <a:pt x="245" y="609"/>
                  </a:lnTo>
                  <a:lnTo>
                    <a:pt x="243" y="609"/>
                  </a:lnTo>
                  <a:lnTo>
                    <a:pt x="242" y="611"/>
                  </a:lnTo>
                  <a:lnTo>
                    <a:pt x="238" y="611"/>
                  </a:lnTo>
                  <a:lnTo>
                    <a:pt x="242" y="609"/>
                  </a:lnTo>
                  <a:lnTo>
                    <a:pt x="245" y="607"/>
                  </a:lnTo>
                  <a:lnTo>
                    <a:pt x="247" y="607"/>
                  </a:lnTo>
                  <a:lnTo>
                    <a:pt x="249" y="607"/>
                  </a:lnTo>
                  <a:lnTo>
                    <a:pt x="247" y="607"/>
                  </a:lnTo>
                  <a:lnTo>
                    <a:pt x="245" y="607"/>
                  </a:lnTo>
                  <a:close/>
                  <a:moveTo>
                    <a:pt x="205" y="624"/>
                  </a:moveTo>
                  <a:lnTo>
                    <a:pt x="205" y="626"/>
                  </a:lnTo>
                  <a:lnTo>
                    <a:pt x="207" y="622"/>
                  </a:lnTo>
                  <a:lnTo>
                    <a:pt x="205" y="624"/>
                  </a:lnTo>
                  <a:close/>
                  <a:moveTo>
                    <a:pt x="192" y="641"/>
                  </a:moveTo>
                  <a:lnTo>
                    <a:pt x="192" y="641"/>
                  </a:lnTo>
                  <a:lnTo>
                    <a:pt x="192" y="640"/>
                  </a:lnTo>
                  <a:lnTo>
                    <a:pt x="192" y="641"/>
                  </a:lnTo>
                  <a:close/>
                  <a:moveTo>
                    <a:pt x="288" y="599"/>
                  </a:moveTo>
                  <a:lnTo>
                    <a:pt x="286" y="599"/>
                  </a:lnTo>
                  <a:lnTo>
                    <a:pt x="291" y="599"/>
                  </a:lnTo>
                  <a:lnTo>
                    <a:pt x="290" y="599"/>
                  </a:lnTo>
                  <a:lnTo>
                    <a:pt x="288" y="599"/>
                  </a:lnTo>
                  <a:close/>
                  <a:moveTo>
                    <a:pt x="568" y="576"/>
                  </a:moveTo>
                  <a:lnTo>
                    <a:pt x="570" y="576"/>
                  </a:lnTo>
                  <a:lnTo>
                    <a:pt x="568" y="578"/>
                  </a:lnTo>
                  <a:lnTo>
                    <a:pt x="566" y="580"/>
                  </a:lnTo>
                  <a:lnTo>
                    <a:pt x="564" y="582"/>
                  </a:lnTo>
                  <a:lnTo>
                    <a:pt x="562" y="584"/>
                  </a:lnTo>
                  <a:lnTo>
                    <a:pt x="562" y="588"/>
                  </a:lnTo>
                  <a:lnTo>
                    <a:pt x="556" y="595"/>
                  </a:lnTo>
                  <a:lnTo>
                    <a:pt x="562" y="588"/>
                  </a:lnTo>
                  <a:lnTo>
                    <a:pt x="564" y="584"/>
                  </a:lnTo>
                  <a:lnTo>
                    <a:pt x="564" y="582"/>
                  </a:lnTo>
                  <a:lnTo>
                    <a:pt x="566" y="580"/>
                  </a:lnTo>
                  <a:lnTo>
                    <a:pt x="568" y="578"/>
                  </a:lnTo>
                  <a:lnTo>
                    <a:pt x="568" y="576"/>
                  </a:lnTo>
                  <a:close/>
                  <a:moveTo>
                    <a:pt x="44" y="580"/>
                  </a:moveTo>
                  <a:lnTo>
                    <a:pt x="40" y="578"/>
                  </a:lnTo>
                  <a:lnTo>
                    <a:pt x="49" y="586"/>
                  </a:lnTo>
                  <a:lnTo>
                    <a:pt x="44" y="580"/>
                  </a:lnTo>
                  <a:close/>
                  <a:moveTo>
                    <a:pt x="19" y="561"/>
                  </a:moveTo>
                  <a:lnTo>
                    <a:pt x="19" y="561"/>
                  </a:lnTo>
                  <a:lnTo>
                    <a:pt x="19" y="563"/>
                  </a:lnTo>
                  <a:lnTo>
                    <a:pt x="19" y="561"/>
                  </a:lnTo>
                  <a:close/>
                  <a:moveTo>
                    <a:pt x="595" y="549"/>
                  </a:moveTo>
                  <a:lnTo>
                    <a:pt x="597" y="549"/>
                  </a:lnTo>
                  <a:lnTo>
                    <a:pt x="595" y="549"/>
                  </a:lnTo>
                  <a:lnTo>
                    <a:pt x="595" y="551"/>
                  </a:lnTo>
                  <a:lnTo>
                    <a:pt x="595" y="549"/>
                  </a:lnTo>
                  <a:close/>
                  <a:moveTo>
                    <a:pt x="19" y="486"/>
                  </a:moveTo>
                  <a:lnTo>
                    <a:pt x="19" y="486"/>
                  </a:lnTo>
                  <a:lnTo>
                    <a:pt x="19" y="488"/>
                  </a:lnTo>
                  <a:lnTo>
                    <a:pt x="19" y="486"/>
                  </a:lnTo>
                  <a:close/>
                  <a:moveTo>
                    <a:pt x="19" y="480"/>
                  </a:moveTo>
                  <a:lnTo>
                    <a:pt x="19" y="480"/>
                  </a:lnTo>
                  <a:lnTo>
                    <a:pt x="19" y="484"/>
                  </a:lnTo>
                  <a:lnTo>
                    <a:pt x="19" y="480"/>
                  </a:lnTo>
                  <a:close/>
                  <a:moveTo>
                    <a:pt x="19" y="478"/>
                  </a:moveTo>
                  <a:lnTo>
                    <a:pt x="19" y="476"/>
                  </a:lnTo>
                  <a:lnTo>
                    <a:pt x="19" y="478"/>
                  </a:lnTo>
                  <a:close/>
                  <a:moveTo>
                    <a:pt x="19" y="476"/>
                  </a:moveTo>
                  <a:lnTo>
                    <a:pt x="19" y="476"/>
                  </a:lnTo>
                  <a:close/>
                  <a:moveTo>
                    <a:pt x="21" y="386"/>
                  </a:moveTo>
                  <a:lnTo>
                    <a:pt x="21" y="386"/>
                  </a:lnTo>
                  <a:lnTo>
                    <a:pt x="21" y="392"/>
                  </a:lnTo>
                  <a:lnTo>
                    <a:pt x="21" y="386"/>
                  </a:lnTo>
                  <a:close/>
                  <a:moveTo>
                    <a:pt x="21" y="350"/>
                  </a:moveTo>
                  <a:lnTo>
                    <a:pt x="21" y="325"/>
                  </a:lnTo>
                  <a:lnTo>
                    <a:pt x="21" y="344"/>
                  </a:lnTo>
                  <a:lnTo>
                    <a:pt x="21" y="350"/>
                  </a:lnTo>
                  <a:close/>
                  <a:moveTo>
                    <a:pt x="1" y="724"/>
                  </a:moveTo>
                  <a:lnTo>
                    <a:pt x="1" y="736"/>
                  </a:lnTo>
                  <a:lnTo>
                    <a:pt x="1" y="739"/>
                  </a:lnTo>
                  <a:lnTo>
                    <a:pt x="1" y="724"/>
                  </a:lnTo>
                  <a:lnTo>
                    <a:pt x="1" y="722"/>
                  </a:lnTo>
                  <a:lnTo>
                    <a:pt x="1" y="720"/>
                  </a:lnTo>
                  <a:lnTo>
                    <a:pt x="1" y="724"/>
                  </a:lnTo>
                  <a:close/>
                  <a:moveTo>
                    <a:pt x="5" y="741"/>
                  </a:moveTo>
                  <a:lnTo>
                    <a:pt x="5" y="741"/>
                  </a:lnTo>
                  <a:lnTo>
                    <a:pt x="3" y="741"/>
                  </a:lnTo>
                  <a:lnTo>
                    <a:pt x="5" y="741"/>
                  </a:lnTo>
                  <a:close/>
                  <a:moveTo>
                    <a:pt x="55" y="741"/>
                  </a:moveTo>
                  <a:lnTo>
                    <a:pt x="53" y="743"/>
                  </a:lnTo>
                  <a:lnTo>
                    <a:pt x="51" y="743"/>
                  </a:lnTo>
                  <a:lnTo>
                    <a:pt x="53" y="743"/>
                  </a:lnTo>
                  <a:lnTo>
                    <a:pt x="55" y="741"/>
                  </a:lnTo>
                  <a:close/>
                  <a:moveTo>
                    <a:pt x="411" y="699"/>
                  </a:moveTo>
                  <a:lnTo>
                    <a:pt x="411" y="699"/>
                  </a:lnTo>
                  <a:lnTo>
                    <a:pt x="409" y="699"/>
                  </a:lnTo>
                  <a:lnTo>
                    <a:pt x="411" y="699"/>
                  </a:lnTo>
                  <a:close/>
                </a:path>
              </a:pathLst>
            </a:custGeom>
            <a:solidFill>
              <a:schemeClr val="lt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81609" tIns="40781" rIns="81609" bIns="40781" anchor="t" anchorCtr="0">
              <a:noAutofit/>
            </a:bodyPr>
            <a:lstStyle/>
            <a:p>
              <a:pPr>
                <a:buClr>
                  <a:srgbClr val="000000"/>
                </a:buClr>
                <a:buSzPts val="1700"/>
              </a:pPr>
              <a:endParaRPr sz="32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29" name="Shape 1229"/>
            <p:cNvSpPr/>
            <p:nvPr/>
          </p:nvSpPr>
          <p:spPr>
            <a:xfrm>
              <a:off x="1119187" y="1366837"/>
              <a:ext cx="1265236" cy="915987"/>
            </a:xfrm>
            <a:custGeom>
              <a:avLst/>
              <a:gdLst/>
              <a:ahLst/>
              <a:cxnLst/>
              <a:rect l="0" t="0" r="0" b="0"/>
              <a:pathLst>
                <a:path w="797" h="577" extrusionOk="0">
                  <a:moveTo>
                    <a:pt x="797" y="152"/>
                  </a:moveTo>
                  <a:lnTo>
                    <a:pt x="797" y="154"/>
                  </a:lnTo>
                  <a:lnTo>
                    <a:pt x="797" y="164"/>
                  </a:lnTo>
                  <a:lnTo>
                    <a:pt x="797" y="166"/>
                  </a:lnTo>
                  <a:lnTo>
                    <a:pt x="786" y="166"/>
                  </a:lnTo>
                  <a:lnTo>
                    <a:pt x="786" y="179"/>
                  </a:lnTo>
                  <a:lnTo>
                    <a:pt x="769" y="179"/>
                  </a:lnTo>
                  <a:lnTo>
                    <a:pt x="769" y="214"/>
                  </a:lnTo>
                  <a:lnTo>
                    <a:pt x="759" y="212"/>
                  </a:lnTo>
                  <a:lnTo>
                    <a:pt x="759" y="235"/>
                  </a:lnTo>
                  <a:lnTo>
                    <a:pt x="759" y="269"/>
                  </a:lnTo>
                  <a:lnTo>
                    <a:pt x="786" y="269"/>
                  </a:lnTo>
                  <a:lnTo>
                    <a:pt x="786" y="288"/>
                  </a:lnTo>
                  <a:lnTo>
                    <a:pt x="786" y="300"/>
                  </a:lnTo>
                  <a:lnTo>
                    <a:pt x="786" y="306"/>
                  </a:lnTo>
                  <a:lnTo>
                    <a:pt x="786" y="313"/>
                  </a:lnTo>
                  <a:lnTo>
                    <a:pt x="786" y="315"/>
                  </a:lnTo>
                  <a:lnTo>
                    <a:pt x="774" y="315"/>
                  </a:lnTo>
                  <a:lnTo>
                    <a:pt x="774" y="327"/>
                  </a:lnTo>
                  <a:lnTo>
                    <a:pt x="767" y="327"/>
                  </a:lnTo>
                  <a:lnTo>
                    <a:pt x="757" y="327"/>
                  </a:lnTo>
                  <a:lnTo>
                    <a:pt x="757" y="342"/>
                  </a:lnTo>
                  <a:lnTo>
                    <a:pt x="757" y="344"/>
                  </a:lnTo>
                  <a:lnTo>
                    <a:pt x="703" y="342"/>
                  </a:lnTo>
                  <a:lnTo>
                    <a:pt x="674" y="344"/>
                  </a:lnTo>
                  <a:lnTo>
                    <a:pt x="674" y="381"/>
                  </a:lnTo>
                  <a:lnTo>
                    <a:pt x="674" y="384"/>
                  </a:lnTo>
                  <a:lnTo>
                    <a:pt x="655" y="384"/>
                  </a:lnTo>
                  <a:lnTo>
                    <a:pt x="655" y="390"/>
                  </a:lnTo>
                  <a:lnTo>
                    <a:pt x="653" y="392"/>
                  </a:lnTo>
                  <a:lnTo>
                    <a:pt x="649" y="398"/>
                  </a:lnTo>
                  <a:lnTo>
                    <a:pt x="649" y="446"/>
                  </a:lnTo>
                  <a:lnTo>
                    <a:pt x="649" y="450"/>
                  </a:lnTo>
                  <a:lnTo>
                    <a:pt x="649" y="452"/>
                  </a:lnTo>
                  <a:lnTo>
                    <a:pt x="667" y="452"/>
                  </a:lnTo>
                  <a:lnTo>
                    <a:pt x="667" y="456"/>
                  </a:lnTo>
                  <a:lnTo>
                    <a:pt x="667" y="465"/>
                  </a:lnTo>
                  <a:lnTo>
                    <a:pt x="667" y="479"/>
                  </a:lnTo>
                  <a:lnTo>
                    <a:pt x="655" y="479"/>
                  </a:lnTo>
                  <a:lnTo>
                    <a:pt x="653" y="479"/>
                  </a:lnTo>
                  <a:lnTo>
                    <a:pt x="651" y="479"/>
                  </a:lnTo>
                  <a:lnTo>
                    <a:pt x="649" y="477"/>
                  </a:lnTo>
                  <a:lnTo>
                    <a:pt x="649" y="475"/>
                  </a:lnTo>
                  <a:lnTo>
                    <a:pt x="649" y="473"/>
                  </a:lnTo>
                  <a:lnTo>
                    <a:pt x="648" y="473"/>
                  </a:lnTo>
                  <a:lnTo>
                    <a:pt x="646" y="473"/>
                  </a:lnTo>
                  <a:lnTo>
                    <a:pt x="646" y="475"/>
                  </a:lnTo>
                  <a:lnTo>
                    <a:pt x="644" y="475"/>
                  </a:lnTo>
                  <a:lnTo>
                    <a:pt x="640" y="475"/>
                  </a:lnTo>
                  <a:lnTo>
                    <a:pt x="636" y="475"/>
                  </a:lnTo>
                  <a:lnTo>
                    <a:pt x="636" y="477"/>
                  </a:lnTo>
                  <a:lnTo>
                    <a:pt x="634" y="477"/>
                  </a:lnTo>
                  <a:lnTo>
                    <a:pt x="634" y="479"/>
                  </a:lnTo>
                  <a:lnTo>
                    <a:pt x="634" y="482"/>
                  </a:lnTo>
                  <a:lnTo>
                    <a:pt x="634" y="484"/>
                  </a:lnTo>
                  <a:lnTo>
                    <a:pt x="634" y="486"/>
                  </a:lnTo>
                  <a:lnTo>
                    <a:pt x="632" y="488"/>
                  </a:lnTo>
                  <a:lnTo>
                    <a:pt x="630" y="490"/>
                  </a:lnTo>
                  <a:lnTo>
                    <a:pt x="628" y="492"/>
                  </a:lnTo>
                  <a:lnTo>
                    <a:pt x="628" y="494"/>
                  </a:lnTo>
                  <a:lnTo>
                    <a:pt x="628" y="496"/>
                  </a:lnTo>
                  <a:lnTo>
                    <a:pt x="626" y="498"/>
                  </a:lnTo>
                  <a:lnTo>
                    <a:pt x="624" y="498"/>
                  </a:lnTo>
                  <a:lnTo>
                    <a:pt x="624" y="496"/>
                  </a:lnTo>
                  <a:lnTo>
                    <a:pt x="624" y="494"/>
                  </a:lnTo>
                  <a:lnTo>
                    <a:pt x="624" y="492"/>
                  </a:lnTo>
                  <a:lnTo>
                    <a:pt x="624" y="490"/>
                  </a:lnTo>
                  <a:lnTo>
                    <a:pt x="624" y="484"/>
                  </a:lnTo>
                  <a:lnTo>
                    <a:pt x="624" y="482"/>
                  </a:lnTo>
                  <a:lnTo>
                    <a:pt x="623" y="480"/>
                  </a:lnTo>
                  <a:lnTo>
                    <a:pt x="621" y="480"/>
                  </a:lnTo>
                  <a:lnTo>
                    <a:pt x="619" y="482"/>
                  </a:lnTo>
                  <a:lnTo>
                    <a:pt x="617" y="484"/>
                  </a:lnTo>
                  <a:lnTo>
                    <a:pt x="613" y="488"/>
                  </a:lnTo>
                  <a:lnTo>
                    <a:pt x="611" y="490"/>
                  </a:lnTo>
                  <a:lnTo>
                    <a:pt x="609" y="490"/>
                  </a:lnTo>
                  <a:lnTo>
                    <a:pt x="609" y="492"/>
                  </a:lnTo>
                  <a:lnTo>
                    <a:pt x="605" y="492"/>
                  </a:lnTo>
                  <a:lnTo>
                    <a:pt x="603" y="490"/>
                  </a:lnTo>
                  <a:lnTo>
                    <a:pt x="601" y="488"/>
                  </a:lnTo>
                  <a:lnTo>
                    <a:pt x="600" y="488"/>
                  </a:lnTo>
                  <a:lnTo>
                    <a:pt x="598" y="488"/>
                  </a:lnTo>
                  <a:lnTo>
                    <a:pt x="596" y="488"/>
                  </a:lnTo>
                  <a:lnTo>
                    <a:pt x="594" y="490"/>
                  </a:lnTo>
                  <a:lnTo>
                    <a:pt x="594" y="492"/>
                  </a:lnTo>
                  <a:lnTo>
                    <a:pt x="596" y="494"/>
                  </a:lnTo>
                  <a:lnTo>
                    <a:pt x="596" y="496"/>
                  </a:lnTo>
                  <a:lnTo>
                    <a:pt x="598" y="498"/>
                  </a:lnTo>
                  <a:lnTo>
                    <a:pt x="600" y="500"/>
                  </a:lnTo>
                  <a:lnTo>
                    <a:pt x="600" y="504"/>
                  </a:lnTo>
                  <a:lnTo>
                    <a:pt x="598" y="505"/>
                  </a:lnTo>
                  <a:lnTo>
                    <a:pt x="596" y="505"/>
                  </a:lnTo>
                  <a:lnTo>
                    <a:pt x="596" y="507"/>
                  </a:lnTo>
                  <a:lnTo>
                    <a:pt x="594" y="507"/>
                  </a:lnTo>
                  <a:lnTo>
                    <a:pt x="592" y="507"/>
                  </a:lnTo>
                  <a:lnTo>
                    <a:pt x="590" y="505"/>
                  </a:lnTo>
                  <a:lnTo>
                    <a:pt x="588" y="504"/>
                  </a:lnTo>
                  <a:lnTo>
                    <a:pt x="586" y="502"/>
                  </a:lnTo>
                  <a:lnTo>
                    <a:pt x="584" y="500"/>
                  </a:lnTo>
                  <a:lnTo>
                    <a:pt x="582" y="502"/>
                  </a:lnTo>
                  <a:lnTo>
                    <a:pt x="580" y="502"/>
                  </a:lnTo>
                  <a:lnTo>
                    <a:pt x="580" y="500"/>
                  </a:lnTo>
                  <a:lnTo>
                    <a:pt x="580" y="498"/>
                  </a:lnTo>
                  <a:lnTo>
                    <a:pt x="575" y="496"/>
                  </a:lnTo>
                  <a:lnTo>
                    <a:pt x="571" y="496"/>
                  </a:lnTo>
                  <a:lnTo>
                    <a:pt x="567" y="496"/>
                  </a:lnTo>
                  <a:lnTo>
                    <a:pt x="565" y="496"/>
                  </a:lnTo>
                  <a:lnTo>
                    <a:pt x="565" y="498"/>
                  </a:lnTo>
                  <a:lnTo>
                    <a:pt x="563" y="500"/>
                  </a:lnTo>
                  <a:lnTo>
                    <a:pt x="561" y="502"/>
                  </a:lnTo>
                  <a:lnTo>
                    <a:pt x="557" y="502"/>
                  </a:lnTo>
                  <a:lnTo>
                    <a:pt x="555" y="502"/>
                  </a:lnTo>
                  <a:lnTo>
                    <a:pt x="553" y="504"/>
                  </a:lnTo>
                  <a:lnTo>
                    <a:pt x="552" y="504"/>
                  </a:lnTo>
                  <a:lnTo>
                    <a:pt x="552" y="505"/>
                  </a:lnTo>
                  <a:lnTo>
                    <a:pt x="552" y="507"/>
                  </a:lnTo>
                  <a:lnTo>
                    <a:pt x="552" y="511"/>
                  </a:lnTo>
                  <a:lnTo>
                    <a:pt x="552" y="513"/>
                  </a:lnTo>
                  <a:lnTo>
                    <a:pt x="550" y="521"/>
                  </a:lnTo>
                  <a:lnTo>
                    <a:pt x="550" y="523"/>
                  </a:lnTo>
                  <a:lnTo>
                    <a:pt x="550" y="527"/>
                  </a:lnTo>
                  <a:lnTo>
                    <a:pt x="550" y="529"/>
                  </a:lnTo>
                  <a:lnTo>
                    <a:pt x="548" y="534"/>
                  </a:lnTo>
                  <a:lnTo>
                    <a:pt x="546" y="540"/>
                  </a:lnTo>
                  <a:lnTo>
                    <a:pt x="544" y="542"/>
                  </a:lnTo>
                  <a:lnTo>
                    <a:pt x="542" y="544"/>
                  </a:lnTo>
                  <a:lnTo>
                    <a:pt x="540" y="544"/>
                  </a:lnTo>
                  <a:lnTo>
                    <a:pt x="538" y="544"/>
                  </a:lnTo>
                  <a:lnTo>
                    <a:pt x="534" y="544"/>
                  </a:lnTo>
                  <a:lnTo>
                    <a:pt x="528" y="542"/>
                  </a:lnTo>
                  <a:lnTo>
                    <a:pt x="525" y="540"/>
                  </a:lnTo>
                  <a:lnTo>
                    <a:pt x="521" y="540"/>
                  </a:lnTo>
                  <a:lnTo>
                    <a:pt x="521" y="538"/>
                  </a:lnTo>
                  <a:lnTo>
                    <a:pt x="519" y="536"/>
                  </a:lnTo>
                  <a:lnTo>
                    <a:pt x="519" y="534"/>
                  </a:lnTo>
                  <a:lnTo>
                    <a:pt x="519" y="532"/>
                  </a:lnTo>
                  <a:lnTo>
                    <a:pt x="515" y="530"/>
                  </a:lnTo>
                  <a:lnTo>
                    <a:pt x="513" y="525"/>
                  </a:lnTo>
                  <a:lnTo>
                    <a:pt x="507" y="521"/>
                  </a:lnTo>
                  <a:lnTo>
                    <a:pt x="505" y="519"/>
                  </a:lnTo>
                  <a:lnTo>
                    <a:pt x="504" y="519"/>
                  </a:lnTo>
                  <a:lnTo>
                    <a:pt x="502" y="519"/>
                  </a:lnTo>
                  <a:lnTo>
                    <a:pt x="500" y="519"/>
                  </a:lnTo>
                  <a:lnTo>
                    <a:pt x="498" y="519"/>
                  </a:lnTo>
                  <a:lnTo>
                    <a:pt x="498" y="521"/>
                  </a:lnTo>
                  <a:lnTo>
                    <a:pt x="496" y="521"/>
                  </a:lnTo>
                  <a:lnTo>
                    <a:pt x="496" y="523"/>
                  </a:lnTo>
                  <a:lnTo>
                    <a:pt x="494" y="523"/>
                  </a:lnTo>
                  <a:lnTo>
                    <a:pt x="492" y="523"/>
                  </a:lnTo>
                  <a:lnTo>
                    <a:pt x="490" y="521"/>
                  </a:lnTo>
                  <a:lnTo>
                    <a:pt x="488" y="519"/>
                  </a:lnTo>
                  <a:lnTo>
                    <a:pt x="486" y="519"/>
                  </a:lnTo>
                  <a:lnTo>
                    <a:pt x="486" y="517"/>
                  </a:lnTo>
                  <a:lnTo>
                    <a:pt x="484" y="515"/>
                  </a:lnTo>
                  <a:lnTo>
                    <a:pt x="482" y="511"/>
                  </a:lnTo>
                  <a:lnTo>
                    <a:pt x="479" y="507"/>
                  </a:lnTo>
                  <a:lnTo>
                    <a:pt x="477" y="505"/>
                  </a:lnTo>
                  <a:lnTo>
                    <a:pt x="475" y="505"/>
                  </a:lnTo>
                  <a:lnTo>
                    <a:pt x="473" y="504"/>
                  </a:lnTo>
                  <a:lnTo>
                    <a:pt x="469" y="505"/>
                  </a:lnTo>
                  <a:lnTo>
                    <a:pt x="467" y="505"/>
                  </a:lnTo>
                  <a:lnTo>
                    <a:pt x="465" y="507"/>
                  </a:lnTo>
                  <a:lnTo>
                    <a:pt x="463" y="507"/>
                  </a:lnTo>
                  <a:lnTo>
                    <a:pt x="461" y="507"/>
                  </a:lnTo>
                  <a:lnTo>
                    <a:pt x="459" y="505"/>
                  </a:lnTo>
                  <a:lnTo>
                    <a:pt x="459" y="504"/>
                  </a:lnTo>
                  <a:lnTo>
                    <a:pt x="457" y="502"/>
                  </a:lnTo>
                  <a:lnTo>
                    <a:pt x="457" y="500"/>
                  </a:lnTo>
                  <a:lnTo>
                    <a:pt x="459" y="498"/>
                  </a:lnTo>
                  <a:lnTo>
                    <a:pt x="459" y="496"/>
                  </a:lnTo>
                  <a:lnTo>
                    <a:pt x="459" y="494"/>
                  </a:lnTo>
                  <a:lnTo>
                    <a:pt x="457" y="492"/>
                  </a:lnTo>
                  <a:lnTo>
                    <a:pt x="456" y="490"/>
                  </a:lnTo>
                  <a:lnTo>
                    <a:pt x="452" y="492"/>
                  </a:lnTo>
                  <a:lnTo>
                    <a:pt x="450" y="492"/>
                  </a:lnTo>
                  <a:lnTo>
                    <a:pt x="448" y="494"/>
                  </a:lnTo>
                  <a:lnTo>
                    <a:pt x="444" y="494"/>
                  </a:lnTo>
                  <a:lnTo>
                    <a:pt x="440" y="498"/>
                  </a:lnTo>
                  <a:lnTo>
                    <a:pt x="438" y="500"/>
                  </a:lnTo>
                  <a:lnTo>
                    <a:pt x="438" y="502"/>
                  </a:lnTo>
                  <a:lnTo>
                    <a:pt x="436" y="504"/>
                  </a:lnTo>
                  <a:lnTo>
                    <a:pt x="434" y="505"/>
                  </a:lnTo>
                  <a:lnTo>
                    <a:pt x="431" y="509"/>
                  </a:lnTo>
                  <a:lnTo>
                    <a:pt x="431" y="511"/>
                  </a:lnTo>
                  <a:lnTo>
                    <a:pt x="431" y="513"/>
                  </a:lnTo>
                  <a:lnTo>
                    <a:pt x="431" y="515"/>
                  </a:lnTo>
                  <a:lnTo>
                    <a:pt x="432" y="515"/>
                  </a:lnTo>
                  <a:lnTo>
                    <a:pt x="434" y="517"/>
                  </a:lnTo>
                  <a:lnTo>
                    <a:pt x="436" y="517"/>
                  </a:lnTo>
                  <a:lnTo>
                    <a:pt x="436" y="515"/>
                  </a:lnTo>
                  <a:lnTo>
                    <a:pt x="440" y="515"/>
                  </a:lnTo>
                  <a:lnTo>
                    <a:pt x="442" y="513"/>
                  </a:lnTo>
                  <a:lnTo>
                    <a:pt x="444" y="513"/>
                  </a:lnTo>
                  <a:lnTo>
                    <a:pt x="446" y="515"/>
                  </a:lnTo>
                  <a:lnTo>
                    <a:pt x="446" y="519"/>
                  </a:lnTo>
                  <a:lnTo>
                    <a:pt x="446" y="521"/>
                  </a:lnTo>
                  <a:lnTo>
                    <a:pt x="444" y="521"/>
                  </a:lnTo>
                  <a:lnTo>
                    <a:pt x="444" y="523"/>
                  </a:lnTo>
                  <a:lnTo>
                    <a:pt x="442" y="525"/>
                  </a:lnTo>
                  <a:lnTo>
                    <a:pt x="440" y="525"/>
                  </a:lnTo>
                  <a:lnTo>
                    <a:pt x="434" y="525"/>
                  </a:lnTo>
                  <a:lnTo>
                    <a:pt x="431" y="527"/>
                  </a:lnTo>
                  <a:lnTo>
                    <a:pt x="427" y="529"/>
                  </a:lnTo>
                  <a:lnTo>
                    <a:pt x="425" y="529"/>
                  </a:lnTo>
                  <a:lnTo>
                    <a:pt x="425" y="530"/>
                  </a:lnTo>
                  <a:lnTo>
                    <a:pt x="421" y="530"/>
                  </a:lnTo>
                  <a:lnTo>
                    <a:pt x="417" y="530"/>
                  </a:lnTo>
                  <a:lnTo>
                    <a:pt x="413" y="529"/>
                  </a:lnTo>
                  <a:lnTo>
                    <a:pt x="413" y="530"/>
                  </a:lnTo>
                  <a:lnTo>
                    <a:pt x="409" y="532"/>
                  </a:lnTo>
                  <a:lnTo>
                    <a:pt x="409" y="534"/>
                  </a:lnTo>
                  <a:lnTo>
                    <a:pt x="404" y="534"/>
                  </a:lnTo>
                  <a:lnTo>
                    <a:pt x="400" y="534"/>
                  </a:lnTo>
                  <a:lnTo>
                    <a:pt x="396" y="536"/>
                  </a:lnTo>
                  <a:lnTo>
                    <a:pt x="390" y="538"/>
                  </a:lnTo>
                  <a:lnTo>
                    <a:pt x="388" y="540"/>
                  </a:lnTo>
                  <a:lnTo>
                    <a:pt x="384" y="544"/>
                  </a:lnTo>
                  <a:lnTo>
                    <a:pt x="383" y="546"/>
                  </a:lnTo>
                  <a:lnTo>
                    <a:pt x="383" y="548"/>
                  </a:lnTo>
                  <a:lnTo>
                    <a:pt x="383" y="552"/>
                  </a:lnTo>
                  <a:lnTo>
                    <a:pt x="383" y="553"/>
                  </a:lnTo>
                  <a:lnTo>
                    <a:pt x="386" y="557"/>
                  </a:lnTo>
                  <a:lnTo>
                    <a:pt x="388" y="559"/>
                  </a:lnTo>
                  <a:lnTo>
                    <a:pt x="390" y="561"/>
                  </a:lnTo>
                  <a:lnTo>
                    <a:pt x="390" y="563"/>
                  </a:lnTo>
                  <a:lnTo>
                    <a:pt x="390" y="565"/>
                  </a:lnTo>
                  <a:lnTo>
                    <a:pt x="390" y="567"/>
                  </a:lnTo>
                  <a:lnTo>
                    <a:pt x="388" y="569"/>
                  </a:lnTo>
                  <a:lnTo>
                    <a:pt x="386" y="569"/>
                  </a:lnTo>
                  <a:lnTo>
                    <a:pt x="384" y="569"/>
                  </a:lnTo>
                  <a:lnTo>
                    <a:pt x="381" y="569"/>
                  </a:lnTo>
                  <a:lnTo>
                    <a:pt x="379" y="569"/>
                  </a:lnTo>
                  <a:lnTo>
                    <a:pt x="377" y="567"/>
                  </a:lnTo>
                  <a:lnTo>
                    <a:pt x="377" y="565"/>
                  </a:lnTo>
                  <a:lnTo>
                    <a:pt x="377" y="561"/>
                  </a:lnTo>
                  <a:lnTo>
                    <a:pt x="375" y="559"/>
                  </a:lnTo>
                  <a:lnTo>
                    <a:pt x="375" y="557"/>
                  </a:lnTo>
                  <a:lnTo>
                    <a:pt x="371" y="555"/>
                  </a:lnTo>
                  <a:lnTo>
                    <a:pt x="369" y="555"/>
                  </a:lnTo>
                  <a:lnTo>
                    <a:pt x="367" y="555"/>
                  </a:lnTo>
                  <a:lnTo>
                    <a:pt x="367" y="557"/>
                  </a:lnTo>
                  <a:lnTo>
                    <a:pt x="365" y="557"/>
                  </a:lnTo>
                  <a:lnTo>
                    <a:pt x="363" y="559"/>
                  </a:lnTo>
                  <a:lnTo>
                    <a:pt x="361" y="563"/>
                  </a:lnTo>
                  <a:lnTo>
                    <a:pt x="359" y="565"/>
                  </a:lnTo>
                  <a:lnTo>
                    <a:pt x="356" y="567"/>
                  </a:lnTo>
                  <a:lnTo>
                    <a:pt x="356" y="565"/>
                  </a:lnTo>
                  <a:lnTo>
                    <a:pt x="352" y="565"/>
                  </a:lnTo>
                  <a:lnTo>
                    <a:pt x="352" y="563"/>
                  </a:lnTo>
                  <a:lnTo>
                    <a:pt x="352" y="561"/>
                  </a:lnTo>
                  <a:lnTo>
                    <a:pt x="352" y="559"/>
                  </a:lnTo>
                  <a:lnTo>
                    <a:pt x="350" y="557"/>
                  </a:lnTo>
                  <a:lnTo>
                    <a:pt x="348" y="557"/>
                  </a:lnTo>
                  <a:lnTo>
                    <a:pt x="346" y="557"/>
                  </a:lnTo>
                  <a:lnTo>
                    <a:pt x="346" y="559"/>
                  </a:lnTo>
                  <a:lnTo>
                    <a:pt x="344" y="561"/>
                  </a:lnTo>
                  <a:lnTo>
                    <a:pt x="344" y="567"/>
                  </a:lnTo>
                  <a:lnTo>
                    <a:pt x="342" y="573"/>
                  </a:lnTo>
                  <a:lnTo>
                    <a:pt x="342" y="575"/>
                  </a:lnTo>
                  <a:lnTo>
                    <a:pt x="340" y="577"/>
                  </a:lnTo>
                  <a:lnTo>
                    <a:pt x="338" y="577"/>
                  </a:lnTo>
                  <a:lnTo>
                    <a:pt x="336" y="577"/>
                  </a:lnTo>
                  <a:lnTo>
                    <a:pt x="336" y="575"/>
                  </a:lnTo>
                  <a:lnTo>
                    <a:pt x="336" y="573"/>
                  </a:lnTo>
                  <a:lnTo>
                    <a:pt x="335" y="571"/>
                  </a:lnTo>
                  <a:lnTo>
                    <a:pt x="335" y="569"/>
                  </a:lnTo>
                  <a:lnTo>
                    <a:pt x="335" y="565"/>
                  </a:lnTo>
                  <a:lnTo>
                    <a:pt x="335" y="563"/>
                  </a:lnTo>
                  <a:lnTo>
                    <a:pt x="333" y="561"/>
                  </a:lnTo>
                  <a:lnTo>
                    <a:pt x="331" y="561"/>
                  </a:lnTo>
                  <a:lnTo>
                    <a:pt x="325" y="559"/>
                  </a:lnTo>
                  <a:lnTo>
                    <a:pt x="323" y="557"/>
                  </a:lnTo>
                  <a:lnTo>
                    <a:pt x="323" y="555"/>
                  </a:lnTo>
                  <a:lnTo>
                    <a:pt x="323" y="553"/>
                  </a:lnTo>
                  <a:lnTo>
                    <a:pt x="323" y="552"/>
                  </a:lnTo>
                  <a:lnTo>
                    <a:pt x="325" y="552"/>
                  </a:lnTo>
                  <a:lnTo>
                    <a:pt x="325" y="550"/>
                  </a:lnTo>
                  <a:lnTo>
                    <a:pt x="327" y="550"/>
                  </a:lnTo>
                  <a:lnTo>
                    <a:pt x="335" y="550"/>
                  </a:lnTo>
                  <a:lnTo>
                    <a:pt x="340" y="548"/>
                  </a:lnTo>
                  <a:lnTo>
                    <a:pt x="344" y="546"/>
                  </a:lnTo>
                  <a:lnTo>
                    <a:pt x="344" y="542"/>
                  </a:lnTo>
                  <a:lnTo>
                    <a:pt x="346" y="542"/>
                  </a:lnTo>
                  <a:lnTo>
                    <a:pt x="346" y="538"/>
                  </a:lnTo>
                  <a:lnTo>
                    <a:pt x="344" y="536"/>
                  </a:lnTo>
                  <a:lnTo>
                    <a:pt x="344" y="534"/>
                  </a:lnTo>
                  <a:lnTo>
                    <a:pt x="344" y="532"/>
                  </a:lnTo>
                  <a:lnTo>
                    <a:pt x="342" y="532"/>
                  </a:lnTo>
                  <a:lnTo>
                    <a:pt x="340" y="530"/>
                  </a:lnTo>
                  <a:lnTo>
                    <a:pt x="335" y="529"/>
                  </a:lnTo>
                  <a:lnTo>
                    <a:pt x="333" y="529"/>
                  </a:lnTo>
                  <a:lnTo>
                    <a:pt x="327" y="525"/>
                  </a:lnTo>
                  <a:lnTo>
                    <a:pt x="323" y="525"/>
                  </a:lnTo>
                  <a:lnTo>
                    <a:pt x="321" y="529"/>
                  </a:lnTo>
                  <a:lnTo>
                    <a:pt x="321" y="507"/>
                  </a:lnTo>
                  <a:lnTo>
                    <a:pt x="321" y="505"/>
                  </a:lnTo>
                  <a:lnTo>
                    <a:pt x="321" y="452"/>
                  </a:lnTo>
                  <a:lnTo>
                    <a:pt x="321" y="450"/>
                  </a:lnTo>
                  <a:lnTo>
                    <a:pt x="321" y="398"/>
                  </a:lnTo>
                  <a:lnTo>
                    <a:pt x="265" y="398"/>
                  </a:lnTo>
                  <a:lnTo>
                    <a:pt x="265" y="371"/>
                  </a:lnTo>
                  <a:lnTo>
                    <a:pt x="239" y="371"/>
                  </a:lnTo>
                  <a:lnTo>
                    <a:pt x="237" y="371"/>
                  </a:lnTo>
                  <a:lnTo>
                    <a:pt x="233" y="371"/>
                  </a:lnTo>
                  <a:lnTo>
                    <a:pt x="229" y="371"/>
                  </a:lnTo>
                  <a:lnTo>
                    <a:pt x="214" y="371"/>
                  </a:lnTo>
                  <a:lnTo>
                    <a:pt x="212" y="371"/>
                  </a:lnTo>
                  <a:lnTo>
                    <a:pt x="206" y="371"/>
                  </a:lnTo>
                  <a:lnTo>
                    <a:pt x="192" y="371"/>
                  </a:lnTo>
                  <a:lnTo>
                    <a:pt x="192" y="369"/>
                  </a:lnTo>
                  <a:lnTo>
                    <a:pt x="192" y="367"/>
                  </a:lnTo>
                  <a:lnTo>
                    <a:pt x="194" y="363"/>
                  </a:lnTo>
                  <a:lnTo>
                    <a:pt x="194" y="361"/>
                  </a:lnTo>
                  <a:lnTo>
                    <a:pt x="192" y="361"/>
                  </a:lnTo>
                  <a:lnTo>
                    <a:pt x="191" y="363"/>
                  </a:lnTo>
                  <a:lnTo>
                    <a:pt x="189" y="361"/>
                  </a:lnTo>
                  <a:lnTo>
                    <a:pt x="187" y="361"/>
                  </a:lnTo>
                  <a:lnTo>
                    <a:pt x="187" y="360"/>
                  </a:lnTo>
                  <a:lnTo>
                    <a:pt x="187" y="358"/>
                  </a:lnTo>
                  <a:lnTo>
                    <a:pt x="187" y="356"/>
                  </a:lnTo>
                  <a:lnTo>
                    <a:pt x="189" y="356"/>
                  </a:lnTo>
                  <a:lnTo>
                    <a:pt x="192" y="356"/>
                  </a:lnTo>
                  <a:lnTo>
                    <a:pt x="194" y="356"/>
                  </a:lnTo>
                  <a:lnTo>
                    <a:pt x="194" y="354"/>
                  </a:lnTo>
                  <a:lnTo>
                    <a:pt x="194" y="352"/>
                  </a:lnTo>
                  <a:lnTo>
                    <a:pt x="194" y="350"/>
                  </a:lnTo>
                  <a:lnTo>
                    <a:pt x="194" y="348"/>
                  </a:lnTo>
                  <a:lnTo>
                    <a:pt x="196" y="348"/>
                  </a:lnTo>
                  <a:lnTo>
                    <a:pt x="196" y="346"/>
                  </a:lnTo>
                  <a:lnTo>
                    <a:pt x="198" y="346"/>
                  </a:lnTo>
                  <a:lnTo>
                    <a:pt x="200" y="344"/>
                  </a:lnTo>
                  <a:lnTo>
                    <a:pt x="198" y="344"/>
                  </a:lnTo>
                  <a:lnTo>
                    <a:pt x="198" y="342"/>
                  </a:lnTo>
                  <a:lnTo>
                    <a:pt x="196" y="344"/>
                  </a:lnTo>
                  <a:lnTo>
                    <a:pt x="194" y="344"/>
                  </a:lnTo>
                  <a:lnTo>
                    <a:pt x="192" y="344"/>
                  </a:lnTo>
                  <a:lnTo>
                    <a:pt x="192" y="342"/>
                  </a:lnTo>
                  <a:lnTo>
                    <a:pt x="189" y="340"/>
                  </a:lnTo>
                  <a:lnTo>
                    <a:pt x="189" y="338"/>
                  </a:lnTo>
                  <a:lnTo>
                    <a:pt x="191" y="338"/>
                  </a:lnTo>
                  <a:lnTo>
                    <a:pt x="192" y="335"/>
                  </a:lnTo>
                  <a:lnTo>
                    <a:pt x="196" y="333"/>
                  </a:lnTo>
                  <a:lnTo>
                    <a:pt x="196" y="331"/>
                  </a:lnTo>
                  <a:lnTo>
                    <a:pt x="198" y="329"/>
                  </a:lnTo>
                  <a:lnTo>
                    <a:pt x="198" y="325"/>
                  </a:lnTo>
                  <a:lnTo>
                    <a:pt x="198" y="323"/>
                  </a:lnTo>
                  <a:lnTo>
                    <a:pt x="198" y="319"/>
                  </a:lnTo>
                  <a:lnTo>
                    <a:pt x="198" y="317"/>
                  </a:lnTo>
                  <a:lnTo>
                    <a:pt x="171" y="319"/>
                  </a:lnTo>
                  <a:lnTo>
                    <a:pt x="171" y="310"/>
                  </a:lnTo>
                  <a:lnTo>
                    <a:pt x="171" y="302"/>
                  </a:lnTo>
                  <a:lnTo>
                    <a:pt x="171" y="300"/>
                  </a:lnTo>
                  <a:lnTo>
                    <a:pt x="171" y="292"/>
                  </a:lnTo>
                  <a:lnTo>
                    <a:pt x="177" y="292"/>
                  </a:lnTo>
                  <a:lnTo>
                    <a:pt x="177" y="269"/>
                  </a:lnTo>
                  <a:lnTo>
                    <a:pt x="185" y="269"/>
                  </a:lnTo>
                  <a:lnTo>
                    <a:pt x="185" y="208"/>
                  </a:lnTo>
                  <a:lnTo>
                    <a:pt x="194" y="208"/>
                  </a:lnTo>
                  <a:lnTo>
                    <a:pt x="194" y="189"/>
                  </a:lnTo>
                  <a:lnTo>
                    <a:pt x="194" y="183"/>
                  </a:lnTo>
                  <a:lnTo>
                    <a:pt x="158" y="183"/>
                  </a:lnTo>
                  <a:lnTo>
                    <a:pt x="158" y="148"/>
                  </a:lnTo>
                  <a:lnTo>
                    <a:pt x="129" y="148"/>
                  </a:lnTo>
                  <a:lnTo>
                    <a:pt x="129" y="160"/>
                  </a:lnTo>
                  <a:lnTo>
                    <a:pt x="104" y="160"/>
                  </a:lnTo>
                  <a:lnTo>
                    <a:pt x="100" y="162"/>
                  </a:lnTo>
                  <a:lnTo>
                    <a:pt x="98" y="162"/>
                  </a:lnTo>
                  <a:lnTo>
                    <a:pt x="98" y="164"/>
                  </a:lnTo>
                  <a:lnTo>
                    <a:pt x="96" y="166"/>
                  </a:lnTo>
                  <a:lnTo>
                    <a:pt x="94" y="167"/>
                  </a:lnTo>
                  <a:lnTo>
                    <a:pt x="93" y="167"/>
                  </a:lnTo>
                  <a:lnTo>
                    <a:pt x="91" y="167"/>
                  </a:lnTo>
                  <a:lnTo>
                    <a:pt x="89" y="167"/>
                  </a:lnTo>
                  <a:lnTo>
                    <a:pt x="87" y="167"/>
                  </a:lnTo>
                  <a:lnTo>
                    <a:pt x="85" y="167"/>
                  </a:lnTo>
                  <a:lnTo>
                    <a:pt x="79" y="160"/>
                  </a:lnTo>
                  <a:lnTo>
                    <a:pt x="77" y="160"/>
                  </a:lnTo>
                  <a:lnTo>
                    <a:pt x="89" y="160"/>
                  </a:lnTo>
                  <a:lnTo>
                    <a:pt x="89" y="146"/>
                  </a:lnTo>
                  <a:lnTo>
                    <a:pt x="104" y="146"/>
                  </a:lnTo>
                  <a:lnTo>
                    <a:pt x="104" y="129"/>
                  </a:lnTo>
                  <a:lnTo>
                    <a:pt x="52" y="129"/>
                  </a:lnTo>
                  <a:lnTo>
                    <a:pt x="50" y="129"/>
                  </a:lnTo>
                  <a:lnTo>
                    <a:pt x="50" y="121"/>
                  </a:lnTo>
                  <a:lnTo>
                    <a:pt x="52" y="104"/>
                  </a:lnTo>
                  <a:lnTo>
                    <a:pt x="27" y="104"/>
                  </a:lnTo>
                  <a:lnTo>
                    <a:pt x="27" y="79"/>
                  </a:lnTo>
                  <a:lnTo>
                    <a:pt x="27" y="75"/>
                  </a:lnTo>
                  <a:lnTo>
                    <a:pt x="27" y="71"/>
                  </a:lnTo>
                  <a:lnTo>
                    <a:pt x="27" y="39"/>
                  </a:lnTo>
                  <a:lnTo>
                    <a:pt x="0" y="39"/>
                  </a:lnTo>
                  <a:lnTo>
                    <a:pt x="0" y="23"/>
                  </a:lnTo>
                  <a:lnTo>
                    <a:pt x="0" y="22"/>
                  </a:lnTo>
                  <a:lnTo>
                    <a:pt x="27" y="22"/>
                  </a:lnTo>
                  <a:lnTo>
                    <a:pt x="27" y="0"/>
                  </a:lnTo>
                  <a:lnTo>
                    <a:pt x="31" y="0"/>
                  </a:lnTo>
                  <a:lnTo>
                    <a:pt x="43" y="2"/>
                  </a:lnTo>
                  <a:lnTo>
                    <a:pt x="45" y="2"/>
                  </a:lnTo>
                  <a:lnTo>
                    <a:pt x="54" y="2"/>
                  </a:lnTo>
                  <a:lnTo>
                    <a:pt x="81" y="2"/>
                  </a:lnTo>
                  <a:lnTo>
                    <a:pt x="108" y="2"/>
                  </a:lnTo>
                  <a:lnTo>
                    <a:pt x="162" y="2"/>
                  </a:lnTo>
                  <a:lnTo>
                    <a:pt x="175" y="2"/>
                  </a:lnTo>
                  <a:lnTo>
                    <a:pt x="194" y="2"/>
                  </a:lnTo>
                  <a:lnTo>
                    <a:pt x="229" y="2"/>
                  </a:lnTo>
                  <a:lnTo>
                    <a:pt x="240" y="2"/>
                  </a:lnTo>
                  <a:lnTo>
                    <a:pt x="248" y="2"/>
                  </a:lnTo>
                  <a:lnTo>
                    <a:pt x="269" y="2"/>
                  </a:lnTo>
                  <a:lnTo>
                    <a:pt x="271" y="2"/>
                  </a:lnTo>
                  <a:lnTo>
                    <a:pt x="273" y="2"/>
                  </a:lnTo>
                  <a:lnTo>
                    <a:pt x="275" y="2"/>
                  </a:lnTo>
                  <a:lnTo>
                    <a:pt x="277" y="2"/>
                  </a:lnTo>
                  <a:lnTo>
                    <a:pt x="279" y="2"/>
                  </a:lnTo>
                  <a:lnTo>
                    <a:pt x="302" y="2"/>
                  </a:lnTo>
                  <a:lnTo>
                    <a:pt x="308" y="2"/>
                  </a:lnTo>
                  <a:lnTo>
                    <a:pt x="310" y="2"/>
                  </a:lnTo>
                  <a:lnTo>
                    <a:pt x="325" y="2"/>
                  </a:lnTo>
                  <a:lnTo>
                    <a:pt x="325" y="4"/>
                  </a:lnTo>
                  <a:lnTo>
                    <a:pt x="329" y="4"/>
                  </a:lnTo>
                  <a:lnTo>
                    <a:pt x="338" y="4"/>
                  </a:lnTo>
                  <a:lnTo>
                    <a:pt x="340" y="4"/>
                  </a:lnTo>
                  <a:lnTo>
                    <a:pt x="342" y="4"/>
                  </a:lnTo>
                  <a:lnTo>
                    <a:pt x="350" y="4"/>
                  </a:lnTo>
                  <a:lnTo>
                    <a:pt x="379" y="4"/>
                  </a:lnTo>
                  <a:lnTo>
                    <a:pt x="386" y="4"/>
                  </a:lnTo>
                  <a:lnTo>
                    <a:pt x="408" y="4"/>
                  </a:lnTo>
                  <a:lnTo>
                    <a:pt x="429" y="4"/>
                  </a:lnTo>
                  <a:lnTo>
                    <a:pt x="469" y="4"/>
                  </a:lnTo>
                  <a:lnTo>
                    <a:pt x="515" y="4"/>
                  </a:lnTo>
                  <a:lnTo>
                    <a:pt x="571" y="4"/>
                  </a:lnTo>
                  <a:lnTo>
                    <a:pt x="609" y="4"/>
                  </a:lnTo>
                  <a:lnTo>
                    <a:pt x="624" y="4"/>
                  </a:lnTo>
                  <a:lnTo>
                    <a:pt x="640" y="4"/>
                  </a:lnTo>
                  <a:lnTo>
                    <a:pt x="642" y="4"/>
                  </a:lnTo>
                  <a:lnTo>
                    <a:pt x="678" y="4"/>
                  </a:lnTo>
                  <a:lnTo>
                    <a:pt x="696" y="4"/>
                  </a:lnTo>
                  <a:lnTo>
                    <a:pt x="701" y="4"/>
                  </a:lnTo>
                  <a:lnTo>
                    <a:pt x="705" y="2"/>
                  </a:lnTo>
                  <a:lnTo>
                    <a:pt x="711" y="2"/>
                  </a:lnTo>
                  <a:lnTo>
                    <a:pt x="713" y="2"/>
                  </a:lnTo>
                  <a:lnTo>
                    <a:pt x="726" y="2"/>
                  </a:lnTo>
                  <a:lnTo>
                    <a:pt x="728" y="4"/>
                  </a:lnTo>
                  <a:lnTo>
                    <a:pt x="730" y="4"/>
                  </a:lnTo>
                  <a:lnTo>
                    <a:pt x="732" y="4"/>
                  </a:lnTo>
                  <a:lnTo>
                    <a:pt x="734" y="2"/>
                  </a:lnTo>
                  <a:lnTo>
                    <a:pt x="738" y="2"/>
                  </a:lnTo>
                  <a:lnTo>
                    <a:pt x="744" y="4"/>
                  </a:lnTo>
                  <a:lnTo>
                    <a:pt x="761" y="4"/>
                  </a:lnTo>
                  <a:lnTo>
                    <a:pt x="788" y="2"/>
                  </a:lnTo>
                  <a:lnTo>
                    <a:pt x="786" y="14"/>
                  </a:lnTo>
                  <a:lnTo>
                    <a:pt x="786" y="39"/>
                  </a:lnTo>
                  <a:lnTo>
                    <a:pt x="786" y="45"/>
                  </a:lnTo>
                  <a:lnTo>
                    <a:pt x="784" y="45"/>
                  </a:lnTo>
                  <a:lnTo>
                    <a:pt x="772" y="45"/>
                  </a:lnTo>
                  <a:lnTo>
                    <a:pt x="761" y="45"/>
                  </a:lnTo>
                  <a:lnTo>
                    <a:pt x="761" y="68"/>
                  </a:lnTo>
                  <a:lnTo>
                    <a:pt x="761" y="70"/>
                  </a:lnTo>
                  <a:lnTo>
                    <a:pt x="772" y="70"/>
                  </a:lnTo>
                  <a:lnTo>
                    <a:pt x="774" y="114"/>
                  </a:lnTo>
                  <a:lnTo>
                    <a:pt x="759" y="108"/>
                  </a:lnTo>
                  <a:lnTo>
                    <a:pt x="761" y="125"/>
                  </a:lnTo>
                  <a:lnTo>
                    <a:pt x="788" y="125"/>
                  </a:lnTo>
                  <a:lnTo>
                    <a:pt x="790" y="152"/>
                  </a:lnTo>
                  <a:lnTo>
                    <a:pt x="797" y="15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81609" tIns="40781" rIns="81609" bIns="40781" anchor="t" anchorCtr="0">
              <a:noAutofit/>
            </a:bodyPr>
            <a:lstStyle/>
            <a:p>
              <a:pPr>
                <a:buClr>
                  <a:srgbClr val="000000"/>
                </a:buClr>
                <a:buSzPts val="1700"/>
              </a:pPr>
              <a:endParaRPr sz="32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30" name="Shape 1230"/>
            <p:cNvSpPr/>
            <p:nvPr/>
          </p:nvSpPr>
          <p:spPr>
            <a:xfrm>
              <a:off x="1119187" y="1366837"/>
              <a:ext cx="1265236" cy="915987"/>
            </a:xfrm>
            <a:custGeom>
              <a:avLst/>
              <a:gdLst/>
              <a:ahLst/>
              <a:cxnLst/>
              <a:rect l="0" t="0" r="0" b="0"/>
              <a:pathLst>
                <a:path w="797" h="577" extrusionOk="0">
                  <a:moveTo>
                    <a:pt x="797" y="154"/>
                  </a:moveTo>
                  <a:lnTo>
                    <a:pt x="797" y="164"/>
                  </a:lnTo>
                  <a:lnTo>
                    <a:pt x="797" y="166"/>
                  </a:lnTo>
                  <a:lnTo>
                    <a:pt x="786" y="166"/>
                  </a:lnTo>
                  <a:lnTo>
                    <a:pt x="786" y="179"/>
                  </a:lnTo>
                  <a:lnTo>
                    <a:pt x="769" y="179"/>
                  </a:lnTo>
                  <a:lnTo>
                    <a:pt x="769" y="214"/>
                  </a:lnTo>
                  <a:lnTo>
                    <a:pt x="759" y="212"/>
                  </a:lnTo>
                  <a:lnTo>
                    <a:pt x="759" y="235"/>
                  </a:lnTo>
                  <a:lnTo>
                    <a:pt x="759" y="269"/>
                  </a:lnTo>
                  <a:lnTo>
                    <a:pt x="786" y="269"/>
                  </a:lnTo>
                  <a:lnTo>
                    <a:pt x="786" y="288"/>
                  </a:lnTo>
                  <a:lnTo>
                    <a:pt x="786" y="300"/>
                  </a:lnTo>
                  <a:lnTo>
                    <a:pt x="786" y="306"/>
                  </a:lnTo>
                  <a:lnTo>
                    <a:pt x="786" y="313"/>
                  </a:lnTo>
                  <a:lnTo>
                    <a:pt x="786" y="315"/>
                  </a:lnTo>
                  <a:lnTo>
                    <a:pt x="774" y="315"/>
                  </a:lnTo>
                  <a:lnTo>
                    <a:pt x="774" y="327"/>
                  </a:lnTo>
                  <a:lnTo>
                    <a:pt x="767" y="327"/>
                  </a:lnTo>
                  <a:lnTo>
                    <a:pt x="757" y="327"/>
                  </a:lnTo>
                  <a:lnTo>
                    <a:pt x="757" y="342"/>
                  </a:lnTo>
                  <a:lnTo>
                    <a:pt x="757" y="344"/>
                  </a:lnTo>
                  <a:lnTo>
                    <a:pt x="703" y="342"/>
                  </a:lnTo>
                  <a:lnTo>
                    <a:pt x="674" y="344"/>
                  </a:lnTo>
                  <a:lnTo>
                    <a:pt x="674" y="381"/>
                  </a:lnTo>
                  <a:lnTo>
                    <a:pt x="674" y="384"/>
                  </a:lnTo>
                  <a:lnTo>
                    <a:pt x="655" y="384"/>
                  </a:lnTo>
                  <a:lnTo>
                    <a:pt x="655" y="390"/>
                  </a:lnTo>
                  <a:lnTo>
                    <a:pt x="653" y="392"/>
                  </a:lnTo>
                  <a:lnTo>
                    <a:pt x="649" y="398"/>
                  </a:lnTo>
                  <a:lnTo>
                    <a:pt x="649" y="446"/>
                  </a:lnTo>
                  <a:lnTo>
                    <a:pt x="649" y="450"/>
                  </a:lnTo>
                  <a:lnTo>
                    <a:pt x="649" y="452"/>
                  </a:lnTo>
                  <a:lnTo>
                    <a:pt x="667" y="452"/>
                  </a:lnTo>
                  <a:lnTo>
                    <a:pt x="667" y="456"/>
                  </a:lnTo>
                  <a:lnTo>
                    <a:pt x="667" y="465"/>
                  </a:lnTo>
                  <a:lnTo>
                    <a:pt x="667" y="479"/>
                  </a:lnTo>
                  <a:lnTo>
                    <a:pt x="655" y="479"/>
                  </a:lnTo>
                  <a:lnTo>
                    <a:pt x="653" y="479"/>
                  </a:lnTo>
                  <a:lnTo>
                    <a:pt x="651" y="479"/>
                  </a:lnTo>
                  <a:lnTo>
                    <a:pt x="649" y="477"/>
                  </a:lnTo>
                  <a:lnTo>
                    <a:pt x="649" y="475"/>
                  </a:lnTo>
                  <a:lnTo>
                    <a:pt x="649" y="473"/>
                  </a:lnTo>
                  <a:lnTo>
                    <a:pt x="648" y="473"/>
                  </a:lnTo>
                  <a:lnTo>
                    <a:pt x="646" y="473"/>
                  </a:lnTo>
                  <a:lnTo>
                    <a:pt x="646" y="475"/>
                  </a:lnTo>
                  <a:lnTo>
                    <a:pt x="644" y="475"/>
                  </a:lnTo>
                  <a:lnTo>
                    <a:pt x="640" y="475"/>
                  </a:lnTo>
                  <a:lnTo>
                    <a:pt x="636" y="475"/>
                  </a:lnTo>
                  <a:lnTo>
                    <a:pt x="636" y="477"/>
                  </a:lnTo>
                  <a:lnTo>
                    <a:pt x="634" y="477"/>
                  </a:lnTo>
                  <a:lnTo>
                    <a:pt x="634" y="479"/>
                  </a:lnTo>
                  <a:lnTo>
                    <a:pt x="634" y="482"/>
                  </a:lnTo>
                  <a:lnTo>
                    <a:pt x="634" y="484"/>
                  </a:lnTo>
                  <a:lnTo>
                    <a:pt x="634" y="486"/>
                  </a:lnTo>
                  <a:lnTo>
                    <a:pt x="632" y="488"/>
                  </a:lnTo>
                  <a:lnTo>
                    <a:pt x="630" y="490"/>
                  </a:lnTo>
                  <a:lnTo>
                    <a:pt x="628" y="492"/>
                  </a:lnTo>
                  <a:lnTo>
                    <a:pt x="628" y="494"/>
                  </a:lnTo>
                  <a:lnTo>
                    <a:pt x="628" y="496"/>
                  </a:lnTo>
                  <a:lnTo>
                    <a:pt x="626" y="498"/>
                  </a:lnTo>
                  <a:lnTo>
                    <a:pt x="624" y="498"/>
                  </a:lnTo>
                  <a:lnTo>
                    <a:pt x="624" y="496"/>
                  </a:lnTo>
                  <a:lnTo>
                    <a:pt x="624" y="494"/>
                  </a:lnTo>
                  <a:lnTo>
                    <a:pt x="624" y="492"/>
                  </a:lnTo>
                  <a:lnTo>
                    <a:pt x="624" y="490"/>
                  </a:lnTo>
                  <a:lnTo>
                    <a:pt x="624" y="484"/>
                  </a:lnTo>
                  <a:lnTo>
                    <a:pt x="624" y="482"/>
                  </a:lnTo>
                  <a:lnTo>
                    <a:pt x="623" y="480"/>
                  </a:lnTo>
                  <a:lnTo>
                    <a:pt x="621" y="480"/>
                  </a:lnTo>
                  <a:lnTo>
                    <a:pt x="619" y="482"/>
                  </a:lnTo>
                  <a:lnTo>
                    <a:pt x="617" y="484"/>
                  </a:lnTo>
                  <a:lnTo>
                    <a:pt x="613" y="488"/>
                  </a:lnTo>
                  <a:lnTo>
                    <a:pt x="611" y="490"/>
                  </a:lnTo>
                  <a:lnTo>
                    <a:pt x="609" y="490"/>
                  </a:lnTo>
                  <a:lnTo>
                    <a:pt x="609" y="492"/>
                  </a:lnTo>
                  <a:lnTo>
                    <a:pt x="605" y="492"/>
                  </a:lnTo>
                  <a:lnTo>
                    <a:pt x="603" y="490"/>
                  </a:lnTo>
                  <a:lnTo>
                    <a:pt x="601" y="488"/>
                  </a:lnTo>
                  <a:lnTo>
                    <a:pt x="600" y="488"/>
                  </a:lnTo>
                  <a:lnTo>
                    <a:pt x="598" y="488"/>
                  </a:lnTo>
                  <a:lnTo>
                    <a:pt x="596" y="488"/>
                  </a:lnTo>
                  <a:lnTo>
                    <a:pt x="594" y="490"/>
                  </a:lnTo>
                  <a:lnTo>
                    <a:pt x="594" y="492"/>
                  </a:lnTo>
                  <a:lnTo>
                    <a:pt x="596" y="494"/>
                  </a:lnTo>
                  <a:lnTo>
                    <a:pt x="596" y="496"/>
                  </a:lnTo>
                  <a:lnTo>
                    <a:pt x="598" y="498"/>
                  </a:lnTo>
                  <a:lnTo>
                    <a:pt x="600" y="500"/>
                  </a:lnTo>
                  <a:lnTo>
                    <a:pt x="600" y="504"/>
                  </a:lnTo>
                  <a:lnTo>
                    <a:pt x="598" y="505"/>
                  </a:lnTo>
                  <a:lnTo>
                    <a:pt x="596" y="505"/>
                  </a:lnTo>
                  <a:lnTo>
                    <a:pt x="596" y="507"/>
                  </a:lnTo>
                  <a:lnTo>
                    <a:pt x="594" y="507"/>
                  </a:lnTo>
                  <a:lnTo>
                    <a:pt x="592" y="507"/>
                  </a:lnTo>
                  <a:lnTo>
                    <a:pt x="590" y="505"/>
                  </a:lnTo>
                  <a:lnTo>
                    <a:pt x="588" y="504"/>
                  </a:lnTo>
                  <a:lnTo>
                    <a:pt x="586" y="502"/>
                  </a:lnTo>
                  <a:lnTo>
                    <a:pt x="584" y="500"/>
                  </a:lnTo>
                  <a:lnTo>
                    <a:pt x="582" y="502"/>
                  </a:lnTo>
                  <a:lnTo>
                    <a:pt x="580" y="502"/>
                  </a:lnTo>
                  <a:lnTo>
                    <a:pt x="580" y="500"/>
                  </a:lnTo>
                  <a:lnTo>
                    <a:pt x="580" y="498"/>
                  </a:lnTo>
                  <a:lnTo>
                    <a:pt x="575" y="496"/>
                  </a:lnTo>
                  <a:lnTo>
                    <a:pt x="571" y="496"/>
                  </a:lnTo>
                  <a:lnTo>
                    <a:pt x="567" y="496"/>
                  </a:lnTo>
                  <a:lnTo>
                    <a:pt x="565" y="496"/>
                  </a:lnTo>
                  <a:lnTo>
                    <a:pt x="565" y="498"/>
                  </a:lnTo>
                  <a:lnTo>
                    <a:pt x="563" y="500"/>
                  </a:lnTo>
                  <a:lnTo>
                    <a:pt x="561" y="502"/>
                  </a:lnTo>
                  <a:lnTo>
                    <a:pt x="557" y="502"/>
                  </a:lnTo>
                  <a:lnTo>
                    <a:pt x="555" y="502"/>
                  </a:lnTo>
                  <a:lnTo>
                    <a:pt x="553" y="504"/>
                  </a:lnTo>
                  <a:lnTo>
                    <a:pt x="552" y="504"/>
                  </a:lnTo>
                  <a:lnTo>
                    <a:pt x="552" y="505"/>
                  </a:lnTo>
                  <a:lnTo>
                    <a:pt x="552" y="507"/>
                  </a:lnTo>
                  <a:lnTo>
                    <a:pt x="552" y="511"/>
                  </a:lnTo>
                  <a:lnTo>
                    <a:pt x="552" y="513"/>
                  </a:lnTo>
                  <a:lnTo>
                    <a:pt x="550" y="521"/>
                  </a:lnTo>
                  <a:lnTo>
                    <a:pt x="550" y="523"/>
                  </a:lnTo>
                  <a:lnTo>
                    <a:pt x="550" y="527"/>
                  </a:lnTo>
                  <a:lnTo>
                    <a:pt x="550" y="529"/>
                  </a:lnTo>
                  <a:lnTo>
                    <a:pt x="548" y="534"/>
                  </a:lnTo>
                  <a:lnTo>
                    <a:pt x="546" y="540"/>
                  </a:lnTo>
                  <a:lnTo>
                    <a:pt x="544" y="542"/>
                  </a:lnTo>
                  <a:lnTo>
                    <a:pt x="542" y="544"/>
                  </a:lnTo>
                  <a:lnTo>
                    <a:pt x="540" y="544"/>
                  </a:lnTo>
                  <a:lnTo>
                    <a:pt x="538" y="544"/>
                  </a:lnTo>
                  <a:lnTo>
                    <a:pt x="534" y="544"/>
                  </a:lnTo>
                  <a:lnTo>
                    <a:pt x="528" y="542"/>
                  </a:lnTo>
                  <a:lnTo>
                    <a:pt x="525" y="540"/>
                  </a:lnTo>
                  <a:lnTo>
                    <a:pt x="521" y="540"/>
                  </a:lnTo>
                  <a:lnTo>
                    <a:pt x="521" y="538"/>
                  </a:lnTo>
                  <a:lnTo>
                    <a:pt x="519" y="536"/>
                  </a:lnTo>
                  <a:lnTo>
                    <a:pt x="519" y="534"/>
                  </a:lnTo>
                  <a:lnTo>
                    <a:pt x="519" y="532"/>
                  </a:lnTo>
                  <a:lnTo>
                    <a:pt x="515" y="530"/>
                  </a:lnTo>
                  <a:lnTo>
                    <a:pt x="513" y="525"/>
                  </a:lnTo>
                  <a:lnTo>
                    <a:pt x="507" y="521"/>
                  </a:lnTo>
                  <a:lnTo>
                    <a:pt x="505" y="519"/>
                  </a:lnTo>
                  <a:lnTo>
                    <a:pt x="504" y="519"/>
                  </a:lnTo>
                  <a:lnTo>
                    <a:pt x="502" y="519"/>
                  </a:lnTo>
                  <a:lnTo>
                    <a:pt x="500" y="519"/>
                  </a:lnTo>
                  <a:lnTo>
                    <a:pt x="498" y="519"/>
                  </a:lnTo>
                  <a:lnTo>
                    <a:pt x="498" y="521"/>
                  </a:lnTo>
                  <a:lnTo>
                    <a:pt x="496" y="521"/>
                  </a:lnTo>
                  <a:lnTo>
                    <a:pt x="496" y="523"/>
                  </a:lnTo>
                  <a:lnTo>
                    <a:pt x="494" y="523"/>
                  </a:lnTo>
                  <a:lnTo>
                    <a:pt x="492" y="523"/>
                  </a:lnTo>
                  <a:lnTo>
                    <a:pt x="490" y="521"/>
                  </a:lnTo>
                  <a:lnTo>
                    <a:pt x="488" y="519"/>
                  </a:lnTo>
                  <a:lnTo>
                    <a:pt x="486" y="519"/>
                  </a:lnTo>
                  <a:lnTo>
                    <a:pt x="486" y="517"/>
                  </a:lnTo>
                  <a:lnTo>
                    <a:pt x="484" y="515"/>
                  </a:lnTo>
                  <a:lnTo>
                    <a:pt x="482" y="511"/>
                  </a:lnTo>
                  <a:lnTo>
                    <a:pt x="479" y="507"/>
                  </a:lnTo>
                  <a:lnTo>
                    <a:pt x="477" y="505"/>
                  </a:lnTo>
                  <a:lnTo>
                    <a:pt x="475" y="505"/>
                  </a:lnTo>
                  <a:lnTo>
                    <a:pt x="473" y="504"/>
                  </a:lnTo>
                  <a:lnTo>
                    <a:pt x="469" y="505"/>
                  </a:lnTo>
                  <a:lnTo>
                    <a:pt x="467" y="505"/>
                  </a:lnTo>
                  <a:lnTo>
                    <a:pt x="465" y="507"/>
                  </a:lnTo>
                  <a:lnTo>
                    <a:pt x="463" y="507"/>
                  </a:lnTo>
                  <a:lnTo>
                    <a:pt x="461" y="507"/>
                  </a:lnTo>
                  <a:lnTo>
                    <a:pt x="459" y="505"/>
                  </a:lnTo>
                  <a:lnTo>
                    <a:pt x="459" y="504"/>
                  </a:lnTo>
                  <a:lnTo>
                    <a:pt x="457" y="502"/>
                  </a:lnTo>
                  <a:lnTo>
                    <a:pt x="457" y="500"/>
                  </a:lnTo>
                  <a:lnTo>
                    <a:pt x="459" y="498"/>
                  </a:lnTo>
                  <a:lnTo>
                    <a:pt x="459" y="496"/>
                  </a:lnTo>
                  <a:lnTo>
                    <a:pt x="459" y="494"/>
                  </a:lnTo>
                  <a:lnTo>
                    <a:pt x="457" y="492"/>
                  </a:lnTo>
                  <a:lnTo>
                    <a:pt x="456" y="490"/>
                  </a:lnTo>
                  <a:lnTo>
                    <a:pt x="452" y="492"/>
                  </a:lnTo>
                  <a:lnTo>
                    <a:pt x="450" y="492"/>
                  </a:lnTo>
                  <a:lnTo>
                    <a:pt x="448" y="494"/>
                  </a:lnTo>
                  <a:lnTo>
                    <a:pt x="444" y="494"/>
                  </a:lnTo>
                  <a:lnTo>
                    <a:pt x="440" y="498"/>
                  </a:lnTo>
                  <a:lnTo>
                    <a:pt x="438" y="500"/>
                  </a:lnTo>
                  <a:lnTo>
                    <a:pt x="438" y="502"/>
                  </a:lnTo>
                  <a:lnTo>
                    <a:pt x="436" y="504"/>
                  </a:lnTo>
                  <a:lnTo>
                    <a:pt x="434" y="505"/>
                  </a:lnTo>
                  <a:lnTo>
                    <a:pt x="431" y="509"/>
                  </a:lnTo>
                  <a:lnTo>
                    <a:pt x="431" y="511"/>
                  </a:lnTo>
                  <a:lnTo>
                    <a:pt x="431" y="513"/>
                  </a:lnTo>
                  <a:lnTo>
                    <a:pt x="431" y="515"/>
                  </a:lnTo>
                  <a:lnTo>
                    <a:pt x="432" y="515"/>
                  </a:lnTo>
                  <a:lnTo>
                    <a:pt x="434" y="517"/>
                  </a:lnTo>
                  <a:lnTo>
                    <a:pt x="436" y="517"/>
                  </a:lnTo>
                  <a:lnTo>
                    <a:pt x="436" y="515"/>
                  </a:lnTo>
                  <a:lnTo>
                    <a:pt x="440" y="515"/>
                  </a:lnTo>
                  <a:lnTo>
                    <a:pt x="442" y="513"/>
                  </a:lnTo>
                  <a:lnTo>
                    <a:pt x="444" y="513"/>
                  </a:lnTo>
                  <a:lnTo>
                    <a:pt x="446" y="515"/>
                  </a:lnTo>
                  <a:lnTo>
                    <a:pt x="446" y="519"/>
                  </a:lnTo>
                  <a:lnTo>
                    <a:pt x="446" y="521"/>
                  </a:lnTo>
                  <a:lnTo>
                    <a:pt x="444" y="521"/>
                  </a:lnTo>
                  <a:lnTo>
                    <a:pt x="444" y="523"/>
                  </a:lnTo>
                  <a:lnTo>
                    <a:pt x="442" y="525"/>
                  </a:lnTo>
                  <a:lnTo>
                    <a:pt x="440" y="525"/>
                  </a:lnTo>
                  <a:lnTo>
                    <a:pt x="434" y="525"/>
                  </a:lnTo>
                  <a:lnTo>
                    <a:pt x="431" y="527"/>
                  </a:lnTo>
                  <a:lnTo>
                    <a:pt x="427" y="529"/>
                  </a:lnTo>
                  <a:lnTo>
                    <a:pt x="425" y="529"/>
                  </a:lnTo>
                  <a:lnTo>
                    <a:pt x="425" y="530"/>
                  </a:lnTo>
                  <a:lnTo>
                    <a:pt x="421" y="530"/>
                  </a:lnTo>
                  <a:lnTo>
                    <a:pt x="417" y="530"/>
                  </a:lnTo>
                  <a:lnTo>
                    <a:pt x="413" y="529"/>
                  </a:lnTo>
                  <a:lnTo>
                    <a:pt x="413" y="530"/>
                  </a:lnTo>
                  <a:lnTo>
                    <a:pt x="409" y="532"/>
                  </a:lnTo>
                  <a:lnTo>
                    <a:pt x="409" y="534"/>
                  </a:lnTo>
                  <a:lnTo>
                    <a:pt x="404" y="534"/>
                  </a:lnTo>
                  <a:lnTo>
                    <a:pt x="400" y="534"/>
                  </a:lnTo>
                  <a:lnTo>
                    <a:pt x="396" y="536"/>
                  </a:lnTo>
                  <a:lnTo>
                    <a:pt x="390" y="538"/>
                  </a:lnTo>
                  <a:lnTo>
                    <a:pt x="388" y="540"/>
                  </a:lnTo>
                  <a:lnTo>
                    <a:pt x="384" y="544"/>
                  </a:lnTo>
                  <a:lnTo>
                    <a:pt x="383" y="546"/>
                  </a:lnTo>
                  <a:lnTo>
                    <a:pt x="383" y="548"/>
                  </a:lnTo>
                  <a:lnTo>
                    <a:pt x="383" y="552"/>
                  </a:lnTo>
                  <a:lnTo>
                    <a:pt x="383" y="553"/>
                  </a:lnTo>
                  <a:lnTo>
                    <a:pt x="386" y="557"/>
                  </a:lnTo>
                  <a:lnTo>
                    <a:pt x="388" y="559"/>
                  </a:lnTo>
                  <a:lnTo>
                    <a:pt x="390" y="561"/>
                  </a:lnTo>
                  <a:lnTo>
                    <a:pt x="390" y="563"/>
                  </a:lnTo>
                  <a:lnTo>
                    <a:pt x="390" y="565"/>
                  </a:lnTo>
                  <a:lnTo>
                    <a:pt x="390" y="567"/>
                  </a:lnTo>
                  <a:lnTo>
                    <a:pt x="388" y="569"/>
                  </a:lnTo>
                  <a:lnTo>
                    <a:pt x="386" y="569"/>
                  </a:lnTo>
                  <a:lnTo>
                    <a:pt x="384" y="569"/>
                  </a:lnTo>
                  <a:lnTo>
                    <a:pt x="381" y="569"/>
                  </a:lnTo>
                  <a:lnTo>
                    <a:pt x="379" y="569"/>
                  </a:lnTo>
                  <a:lnTo>
                    <a:pt x="377" y="567"/>
                  </a:lnTo>
                  <a:lnTo>
                    <a:pt x="377" y="565"/>
                  </a:lnTo>
                  <a:lnTo>
                    <a:pt x="377" y="561"/>
                  </a:lnTo>
                  <a:lnTo>
                    <a:pt x="375" y="559"/>
                  </a:lnTo>
                  <a:lnTo>
                    <a:pt x="375" y="557"/>
                  </a:lnTo>
                  <a:lnTo>
                    <a:pt x="371" y="555"/>
                  </a:lnTo>
                  <a:lnTo>
                    <a:pt x="369" y="555"/>
                  </a:lnTo>
                  <a:lnTo>
                    <a:pt x="367" y="555"/>
                  </a:lnTo>
                  <a:lnTo>
                    <a:pt x="367" y="557"/>
                  </a:lnTo>
                  <a:lnTo>
                    <a:pt x="365" y="557"/>
                  </a:lnTo>
                  <a:lnTo>
                    <a:pt x="363" y="559"/>
                  </a:lnTo>
                  <a:lnTo>
                    <a:pt x="361" y="563"/>
                  </a:lnTo>
                  <a:lnTo>
                    <a:pt x="359" y="565"/>
                  </a:lnTo>
                  <a:lnTo>
                    <a:pt x="356" y="567"/>
                  </a:lnTo>
                  <a:lnTo>
                    <a:pt x="356" y="565"/>
                  </a:lnTo>
                  <a:lnTo>
                    <a:pt x="352" y="565"/>
                  </a:lnTo>
                  <a:lnTo>
                    <a:pt x="352" y="563"/>
                  </a:lnTo>
                  <a:lnTo>
                    <a:pt x="352" y="561"/>
                  </a:lnTo>
                  <a:lnTo>
                    <a:pt x="352" y="559"/>
                  </a:lnTo>
                  <a:lnTo>
                    <a:pt x="350" y="557"/>
                  </a:lnTo>
                  <a:lnTo>
                    <a:pt x="348" y="557"/>
                  </a:lnTo>
                  <a:lnTo>
                    <a:pt x="346" y="557"/>
                  </a:lnTo>
                  <a:lnTo>
                    <a:pt x="346" y="559"/>
                  </a:lnTo>
                  <a:lnTo>
                    <a:pt x="344" y="561"/>
                  </a:lnTo>
                  <a:lnTo>
                    <a:pt x="344" y="567"/>
                  </a:lnTo>
                  <a:lnTo>
                    <a:pt x="342" y="573"/>
                  </a:lnTo>
                  <a:lnTo>
                    <a:pt x="342" y="575"/>
                  </a:lnTo>
                  <a:lnTo>
                    <a:pt x="340" y="577"/>
                  </a:lnTo>
                  <a:lnTo>
                    <a:pt x="338" y="577"/>
                  </a:lnTo>
                  <a:lnTo>
                    <a:pt x="336" y="577"/>
                  </a:lnTo>
                  <a:lnTo>
                    <a:pt x="336" y="575"/>
                  </a:lnTo>
                  <a:lnTo>
                    <a:pt x="336" y="573"/>
                  </a:lnTo>
                  <a:lnTo>
                    <a:pt x="335" y="571"/>
                  </a:lnTo>
                  <a:lnTo>
                    <a:pt x="335" y="569"/>
                  </a:lnTo>
                  <a:lnTo>
                    <a:pt x="335" y="565"/>
                  </a:lnTo>
                  <a:lnTo>
                    <a:pt x="335" y="563"/>
                  </a:lnTo>
                  <a:lnTo>
                    <a:pt x="333" y="561"/>
                  </a:lnTo>
                  <a:lnTo>
                    <a:pt x="331" y="561"/>
                  </a:lnTo>
                  <a:lnTo>
                    <a:pt x="325" y="559"/>
                  </a:lnTo>
                  <a:lnTo>
                    <a:pt x="323" y="557"/>
                  </a:lnTo>
                  <a:lnTo>
                    <a:pt x="323" y="555"/>
                  </a:lnTo>
                  <a:lnTo>
                    <a:pt x="323" y="553"/>
                  </a:lnTo>
                  <a:lnTo>
                    <a:pt x="323" y="552"/>
                  </a:lnTo>
                  <a:lnTo>
                    <a:pt x="325" y="552"/>
                  </a:lnTo>
                  <a:lnTo>
                    <a:pt x="325" y="550"/>
                  </a:lnTo>
                  <a:lnTo>
                    <a:pt x="327" y="550"/>
                  </a:lnTo>
                  <a:lnTo>
                    <a:pt x="335" y="550"/>
                  </a:lnTo>
                  <a:lnTo>
                    <a:pt x="340" y="548"/>
                  </a:lnTo>
                  <a:lnTo>
                    <a:pt x="344" y="546"/>
                  </a:lnTo>
                  <a:lnTo>
                    <a:pt x="344" y="542"/>
                  </a:lnTo>
                  <a:lnTo>
                    <a:pt x="346" y="542"/>
                  </a:lnTo>
                  <a:lnTo>
                    <a:pt x="346" y="538"/>
                  </a:lnTo>
                  <a:lnTo>
                    <a:pt x="344" y="536"/>
                  </a:lnTo>
                  <a:lnTo>
                    <a:pt x="344" y="534"/>
                  </a:lnTo>
                  <a:lnTo>
                    <a:pt x="344" y="532"/>
                  </a:lnTo>
                  <a:lnTo>
                    <a:pt x="342" y="532"/>
                  </a:lnTo>
                  <a:lnTo>
                    <a:pt x="340" y="530"/>
                  </a:lnTo>
                  <a:lnTo>
                    <a:pt x="335" y="529"/>
                  </a:lnTo>
                  <a:lnTo>
                    <a:pt x="333" y="529"/>
                  </a:lnTo>
                  <a:lnTo>
                    <a:pt x="327" y="525"/>
                  </a:lnTo>
                  <a:lnTo>
                    <a:pt x="323" y="525"/>
                  </a:lnTo>
                  <a:lnTo>
                    <a:pt x="321" y="529"/>
                  </a:lnTo>
                  <a:lnTo>
                    <a:pt x="321" y="507"/>
                  </a:lnTo>
                  <a:lnTo>
                    <a:pt x="321" y="505"/>
                  </a:lnTo>
                  <a:lnTo>
                    <a:pt x="321" y="452"/>
                  </a:lnTo>
                  <a:lnTo>
                    <a:pt x="321" y="450"/>
                  </a:lnTo>
                  <a:lnTo>
                    <a:pt x="321" y="398"/>
                  </a:lnTo>
                  <a:lnTo>
                    <a:pt x="265" y="398"/>
                  </a:lnTo>
                  <a:lnTo>
                    <a:pt x="265" y="371"/>
                  </a:lnTo>
                  <a:lnTo>
                    <a:pt x="239" y="371"/>
                  </a:lnTo>
                  <a:lnTo>
                    <a:pt x="237" y="371"/>
                  </a:lnTo>
                  <a:lnTo>
                    <a:pt x="233" y="371"/>
                  </a:lnTo>
                  <a:lnTo>
                    <a:pt x="229" y="371"/>
                  </a:lnTo>
                  <a:lnTo>
                    <a:pt x="214" y="371"/>
                  </a:lnTo>
                  <a:lnTo>
                    <a:pt x="212" y="371"/>
                  </a:lnTo>
                  <a:lnTo>
                    <a:pt x="206" y="371"/>
                  </a:lnTo>
                  <a:lnTo>
                    <a:pt x="192" y="371"/>
                  </a:lnTo>
                  <a:lnTo>
                    <a:pt x="192" y="369"/>
                  </a:lnTo>
                  <a:lnTo>
                    <a:pt x="192" y="367"/>
                  </a:lnTo>
                  <a:lnTo>
                    <a:pt x="194" y="363"/>
                  </a:lnTo>
                  <a:lnTo>
                    <a:pt x="194" y="361"/>
                  </a:lnTo>
                  <a:lnTo>
                    <a:pt x="192" y="361"/>
                  </a:lnTo>
                  <a:lnTo>
                    <a:pt x="191" y="363"/>
                  </a:lnTo>
                  <a:lnTo>
                    <a:pt x="189" y="361"/>
                  </a:lnTo>
                  <a:lnTo>
                    <a:pt x="187" y="361"/>
                  </a:lnTo>
                  <a:lnTo>
                    <a:pt x="187" y="360"/>
                  </a:lnTo>
                  <a:lnTo>
                    <a:pt x="187" y="358"/>
                  </a:lnTo>
                  <a:lnTo>
                    <a:pt x="187" y="356"/>
                  </a:lnTo>
                  <a:lnTo>
                    <a:pt x="189" y="356"/>
                  </a:lnTo>
                  <a:lnTo>
                    <a:pt x="192" y="356"/>
                  </a:lnTo>
                  <a:lnTo>
                    <a:pt x="194" y="356"/>
                  </a:lnTo>
                  <a:lnTo>
                    <a:pt x="194" y="354"/>
                  </a:lnTo>
                  <a:lnTo>
                    <a:pt x="194" y="352"/>
                  </a:lnTo>
                  <a:lnTo>
                    <a:pt x="194" y="350"/>
                  </a:lnTo>
                  <a:lnTo>
                    <a:pt x="194" y="348"/>
                  </a:lnTo>
                  <a:lnTo>
                    <a:pt x="196" y="348"/>
                  </a:lnTo>
                  <a:lnTo>
                    <a:pt x="196" y="346"/>
                  </a:lnTo>
                  <a:lnTo>
                    <a:pt x="198" y="346"/>
                  </a:lnTo>
                  <a:lnTo>
                    <a:pt x="200" y="344"/>
                  </a:lnTo>
                  <a:lnTo>
                    <a:pt x="198" y="344"/>
                  </a:lnTo>
                  <a:lnTo>
                    <a:pt x="198" y="342"/>
                  </a:lnTo>
                  <a:lnTo>
                    <a:pt x="196" y="344"/>
                  </a:lnTo>
                  <a:lnTo>
                    <a:pt x="194" y="344"/>
                  </a:lnTo>
                  <a:lnTo>
                    <a:pt x="192" y="344"/>
                  </a:lnTo>
                  <a:lnTo>
                    <a:pt x="192" y="342"/>
                  </a:lnTo>
                  <a:lnTo>
                    <a:pt x="189" y="340"/>
                  </a:lnTo>
                  <a:lnTo>
                    <a:pt x="189" y="338"/>
                  </a:lnTo>
                  <a:lnTo>
                    <a:pt x="191" y="338"/>
                  </a:lnTo>
                  <a:lnTo>
                    <a:pt x="192" y="335"/>
                  </a:lnTo>
                  <a:lnTo>
                    <a:pt x="196" y="333"/>
                  </a:lnTo>
                  <a:lnTo>
                    <a:pt x="196" y="331"/>
                  </a:lnTo>
                  <a:lnTo>
                    <a:pt x="198" y="329"/>
                  </a:lnTo>
                  <a:lnTo>
                    <a:pt x="198" y="325"/>
                  </a:lnTo>
                  <a:lnTo>
                    <a:pt x="198" y="323"/>
                  </a:lnTo>
                  <a:lnTo>
                    <a:pt x="198" y="319"/>
                  </a:lnTo>
                  <a:lnTo>
                    <a:pt x="198" y="317"/>
                  </a:lnTo>
                  <a:lnTo>
                    <a:pt x="171" y="319"/>
                  </a:lnTo>
                  <a:lnTo>
                    <a:pt x="171" y="310"/>
                  </a:lnTo>
                  <a:lnTo>
                    <a:pt x="171" y="302"/>
                  </a:lnTo>
                  <a:lnTo>
                    <a:pt x="171" y="300"/>
                  </a:lnTo>
                  <a:lnTo>
                    <a:pt x="171" y="292"/>
                  </a:lnTo>
                  <a:lnTo>
                    <a:pt x="177" y="292"/>
                  </a:lnTo>
                  <a:lnTo>
                    <a:pt x="177" y="269"/>
                  </a:lnTo>
                  <a:lnTo>
                    <a:pt x="185" y="269"/>
                  </a:lnTo>
                  <a:lnTo>
                    <a:pt x="185" y="208"/>
                  </a:lnTo>
                  <a:lnTo>
                    <a:pt x="194" y="208"/>
                  </a:lnTo>
                  <a:lnTo>
                    <a:pt x="194" y="189"/>
                  </a:lnTo>
                  <a:lnTo>
                    <a:pt x="194" y="183"/>
                  </a:lnTo>
                  <a:lnTo>
                    <a:pt x="158" y="183"/>
                  </a:lnTo>
                  <a:lnTo>
                    <a:pt x="158" y="148"/>
                  </a:lnTo>
                  <a:lnTo>
                    <a:pt x="129" y="148"/>
                  </a:lnTo>
                  <a:lnTo>
                    <a:pt x="129" y="160"/>
                  </a:lnTo>
                  <a:lnTo>
                    <a:pt x="104" y="160"/>
                  </a:lnTo>
                  <a:lnTo>
                    <a:pt x="100" y="162"/>
                  </a:lnTo>
                  <a:lnTo>
                    <a:pt x="98" y="162"/>
                  </a:lnTo>
                  <a:lnTo>
                    <a:pt x="98" y="164"/>
                  </a:lnTo>
                  <a:lnTo>
                    <a:pt x="96" y="166"/>
                  </a:lnTo>
                  <a:lnTo>
                    <a:pt x="94" y="167"/>
                  </a:lnTo>
                  <a:lnTo>
                    <a:pt x="93" y="167"/>
                  </a:lnTo>
                  <a:lnTo>
                    <a:pt x="91" y="167"/>
                  </a:lnTo>
                  <a:lnTo>
                    <a:pt x="89" y="167"/>
                  </a:lnTo>
                  <a:lnTo>
                    <a:pt x="87" y="167"/>
                  </a:lnTo>
                  <a:lnTo>
                    <a:pt x="85" y="167"/>
                  </a:lnTo>
                  <a:lnTo>
                    <a:pt x="79" y="160"/>
                  </a:lnTo>
                  <a:lnTo>
                    <a:pt x="77" y="160"/>
                  </a:lnTo>
                  <a:lnTo>
                    <a:pt x="89" y="160"/>
                  </a:lnTo>
                  <a:lnTo>
                    <a:pt x="89" y="146"/>
                  </a:lnTo>
                  <a:lnTo>
                    <a:pt x="104" y="146"/>
                  </a:lnTo>
                  <a:lnTo>
                    <a:pt x="104" y="129"/>
                  </a:lnTo>
                  <a:lnTo>
                    <a:pt x="52" y="129"/>
                  </a:lnTo>
                  <a:lnTo>
                    <a:pt x="50" y="129"/>
                  </a:lnTo>
                  <a:lnTo>
                    <a:pt x="50" y="121"/>
                  </a:lnTo>
                  <a:lnTo>
                    <a:pt x="52" y="104"/>
                  </a:lnTo>
                  <a:lnTo>
                    <a:pt x="27" y="104"/>
                  </a:lnTo>
                  <a:lnTo>
                    <a:pt x="27" y="79"/>
                  </a:lnTo>
                  <a:lnTo>
                    <a:pt x="27" y="75"/>
                  </a:lnTo>
                  <a:lnTo>
                    <a:pt x="27" y="71"/>
                  </a:lnTo>
                  <a:lnTo>
                    <a:pt x="27" y="39"/>
                  </a:lnTo>
                  <a:lnTo>
                    <a:pt x="0" y="39"/>
                  </a:lnTo>
                  <a:lnTo>
                    <a:pt x="0" y="23"/>
                  </a:lnTo>
                  <a:lnTo>
                    <a:pt x="0" y="22"/>
                  </a:lnTo>
                  <a:lnTo>
                    <a:pt x="27" y="22"/>
                  </a:lnTo>
                  <a:lnTo>
                    <a:pt x="27" y="0"/>
                  </a:lnTo>
                  <a:lnTo>
                    <a:pt x="31" y="0"/>
                  </a:lnTo>
                  <a:lnTo>
                    <a:pt x="43" y="2"/>
                  </a:lnTo>
                  <a:lnTo>
                    <a:pt x="45" y="2"/>
                  </a:lnTo>
                  <a:lnTo>
                    <a:pt x="54" y="2"/>
                  </a:lnTo>
                  <a:lnTo>
                    <a:pt x="81" y="2"/>
                  </a:lnTo>
                  <a:lnTo>
                    <a:pt x="108" y="2"/>
                  </a:lnTo>
                  <a:lnTo>
                    <a:pt x="162" y="2"/>
                  </a:lnTo>
                  <a:lnTo>
                    <a:pt x="175" y="2"/>
                  </a:lnTo>
                  <a:lnTo>
                    <a:pt x="194" y="2"/>
                  </a:lnTo>
                  <a:lnTo>
                    <a:pt x="229" y="2"/>
                  </a:lnTo>
                  <a:lnTo>
                    <a:pt x="240" y="2"/>
                  </a:lnTo>
                  <a:lnTo>
                    <a:pt x="248" y="2"/>
                  </a:lnTo>
                  <a:lnTo>
                    <a:pt x="269" y="2"/>
                  </a:lnTo>
                  <a:lnTo>
                    <a:pt x="271" y="2"/>
                  </a:lnTo>
                  <a:lnTo>
                    <a:pt x="273" y="2"/>
                  </a:lnTo>
                  <a:lnTo>
                    <a:pt x="275" y="2"/>
                  </a:lnTo>
                  <a:lnTo>
                    <a:pt x="277" y="2"/>
                  </a:lnTo>
                  <a:lnTo>
                    <a:pt x="279" y="2"/>
                  </a:lnTo>
                  <a:lnTo>
                    <a:pt x="302" y="2"/>
                  </a:lnTo>
                  <a:lnTo>
                    <a:pt x="308" y="2"/>
                  </a:lnTo>
                  <a:lnTo>
                    <a:pt x="310" y="2"/>
                  </a:lnTo>
                  <a:lnTo>
                    <a:pt x="325" y="2"/>
                  </a:lnTo>
                  <a:lnTo>
                    <a:pt x="325" y="4"/>
                  </a:lnTo>
                  <a:lnTo>
                    <a:pt x="329" y="4"/>
                  </a:lnTo>
                  <a:lnTo>
                    <a:pt x="338" y="4"/>
                  </a:lnTo>
                  <a:lnTo>
                    <a:pt x="340" y="4"/>
                  </a:lnTo>
                  <a:lnTo>
                    <a:pt x="342" y="4"/>
                  </a:lnTo>
                  <a:lnTo>
                    <a:pt x="350" y="4"/>
                  </a:lnTo>
                  <a:lnTo>
                    <a:pt x="379" y="4"/>
                  </a:lnTo>
                  <a:lnTo>
                    <a:pt x="386" y="4"/>
                  </a:lnTo>
                  <a:lnTo>
                    <a:pt x="408" y="4"/>
                  </a:lnTo>
                  <a:lnTo>
                    <a:pt x="429" y="4"/>
                  </a:lnTo>
                  <a:lnTo>
                    <a:pt x="469" y="4"/>
                  </a:lnTo>
                  <a:lnTo>
                    <a:pt x="515" y="4"/>
                  </a:lnTo>
                  <a:lnTo>
                    <a:pt x="571" y="4"/>
                  </a:lnTo>
                  <a:lnTo>
                    <a:pt x="609" y="4"/>
                  </a:lnTo>
                  <a:lnTo>
                    <a:pt x="624" y="4"/>
                  </a:lnTo>
                  <a:lnTo>
                    <a:pt x="640" y="4"/>
                  </a:lnTo>
                  <a:lnTo>
                    <a:pt x="642" y="4"/>
                  </a:lnTo>
                  <a:lnTo>
                    <a:pt x="678" y="4"/>
                  </a:lnTo>
                  <a:lnTo>
                    <a:pt x="696" y="4"/>
                  </a:lnTo>
                  <a:lnTo>
                    <a:pt x="701" y="4"/>
                  </a:lnTo>
                  <a:lnTo>
                    <a:pt x="705" y="2"/>
                  </a:lnTo>
                  <a:lnTo>
                    <a:pt x="711" y="2"/>
                  </a:lnTo>
                  <a:lnTo>
                    <a:pt x="713" y="2"/>
                  </a:lnTo>
                  <a:lnTo>
                    <a:pt x="726" y="2"/>
                  </a:lnTo>
                  <a:lnTo>
                    <a:pt x="728" y="4"/>
                  </a:lnTo>
                  <a:lnTo>
                    <a:pt x="730" y="4"/>
                  </a:lnTo>
                  <a:lnTo>
                    <a:pt x="732" y="4"/>
                  </a:lnTo>
                  <a:lnTo>
                    <a:pt x="734" y="2"/>
                  </a:lnTo>
                  <a:lnTo>
                    <a:pt x="738" y="2"/>
                  </a:lnTo>
                  <a:lnTo>
                    <a:pt x="744" y="4"/>
                  </a:lnTo>
                  <a:lnTo>
                    <a:pt x="761" y="4"/>
                  </a:lnTo>
                  <a:lnTo>
                    <a:pt x="788" y="2"/>
                  </a:lnTo>
                  <a:lnTo>
                    <a:pt x="786" y="14"/>
                  </a:lnTo>
                  <a:lnTo>
                    <a:pt x="786" y="39"/>
                  </a:lnTo>
                  <a:lnTo>
                    <a:pt x="786" y="45"/>
                  </a:lnTo>
                  <a:lnTo>
                    <a:pt x="784" y="45"/>
                  </a:lnTo>
                  <a:lnTo>
                    <a:pt x="772" y="45"/>
                  </a:lnTo>
                  <a:lnTo>
                    <a:pt x="761" y="45"/>
                  </a:lnTo>
                  <a:lnTo>
                    <a:pt x="761" y="68"/>
                  </a:lnTo>
                  <a:lnTo>
                    <a:pt x="761" y="70"/>
                  </a:lnTo>
                  <a:lnTo>
                    <a:pt x="772" y="70"/>
                  </a:lnTo>
                  <a:lnTo>
                    <a:pt x="774" y="114"/>
                  </a:lnTo>
                  <a:lnTo>
                    <a:pt x="759" y="108"/>
                  </a:lnTo>
                  <a:lnTo>
                    <a:pt x="761" y="125"/>
                  </a:lnTo>
                  <a:lnTo>
                    <a:pt x="788" y="125"/>
                  </a:lnTo>
                  <a:lnTo>
                    <a:pt x="790" y="152"/>
                  </a:lnTo>
                  <a:lnTo>
                    <a:pt x="797" y="152"/>
                  </a:lnTo>
                  <a:lnTo>
                    <a:pt x="797" y="154"/>
                  </a:lnTo>
                </a:path>
              </a:pathLst>
            </a:custGeom>
            <a:noFill/>
            <a:ln w="9525" cap="sq" cmpd="sng">
              <a:solidFill>
                <a:srgbClr val="000000"/>
              </a:solidFill>
              <a:prstDash val="solid"/>
              <a:miter lim="8000"/>
              <a:headEnd type="none" w="sm" len="sm"/>
              <a:tailEnd type="none" w="sm" len="sm"/>
            </a:ln>
          </p:spPr>
          <p:txBody>
            <a:bodyPr spcFirstLastPara="1" wrap="square" lIns="81609" tIns="40781" rIns="81609" bIns="40781" anchor="t" anchorCtr="0">
              <a:noAutofit/>
            </a:bodyPr>
            <a:lstStyle/>
            <a:p>
              <a:pPr>
                <a:buClr>
                  <a:srgbClr val="000000"/>
                </a:buClr>
                <a:buSzPts val="1700"/>
              </a:pPr>
              <a:endParaRPr sz="32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31" name="Shape 1231"/>
            <p:cNvSpPr/>
            <p:nvPr/>
          </p:nvSpPr>
          <p:spPr>
            <a:xfrm>
              <a:off x="4418364" y="3973512"/>
              <a:ext cx="290511" cy="1065211"/>
            </a:xfrm>
            <a:custGeom>
              <a:avLst/>
              <a:gdLst/>
              <a:ahLst/>
              <a:cxnLst/>
              <a:rect l="0" t="0" r="0" b="0"/>
              <a:pathLst>
                <a:path w="183" h="671" extrusionOk="0">
                  <a:moveTo>
                    <a:pt x="179" y="118"/>
                  </a:moveTo>
                  <a:lnTo>
                    <a:pt x="179" y="158"/>
                  </a:lnTo>
                  <a:lnTo>
                    <a:pt x="179" y="160"/>
                  </a:lnTo>
                  <a:lnTo>
                    <a:pt x="177" y="181"/>
                  </a:lnTo>
                  <a:lnTo>
                    <a:pt x="177" y="227"/>
                  </a:lnTo>
                  <a:lnTo>
                    <a:pt x="175" y="248"/>
                  </a:lnTo>
                  <a:lnTo>
                    <a:pt x="175" y="281"/>
                  </a:lnTo>
                  <a:lnTo>
                    <a:pt x="175" y="285"/>
                  </a:lnTo>
                  <a:lnTo>
                    <a:pt x="173" y="294"/>
                  </a:lnTo>
                  <a:lnTo>
                    <a:pt x="173" y="296"/>
                  </a:lnTo>
                  <a:lnTo>
                    <a:pt x="173" y="308"/>
                  </a:lnTo>
                  <a:lnTo>
                    <a:pt x="173" y="312"/>
                  </a:lnTo>
                  <a:lnTo>
                    <a:pt x="173" y="333"/>
                  </a:lnTo>
                  <a:lnTo>
                    <a:pt x="173" y="335"/>
                  </a:lnTo>
                  <a:lnTo>
                    <a:pt x="171" y="358"/>
                  </a:lnTo>
                  <a:lnTo>
                    <a:pt x="171" y="361"/>
                  </a:lnTo>
                  <a:lnTo>
                    <a:pt x="171" y="367"/>
                  </a:lnTo>
                  <a:lnTo>
                    <a:pt x="171" y="379"/>
                  </a:lnTo>
                  <a:lnTo>
                    <a:pt x="169" y="413"/>
                  </a:lnTo>
                  <a:lnTo>
                    <a:pt x="169" y="456"/>
                  </a:lnTo>
                  <a:lnTo>
                    <a:pt x="168" y="496"/>
                  </a:lnTo>
                  <a:lnTo>
                    <a:pt x="168" y="525"/>
                  </a:lnTo>
                  <a:lnTo>
                    <a:pt x="166" y="552"/>
                  </a:lnTo>
                  <a:lnTo>
                    <a:pt x="166" y="555"/>
                  </a:lnTo>
                  <a:lnTo>
                    <a:pt x="164" y="619"/>
                  </a:lnTo>
                  <a:lnTo>
                    <a:pt x="164" y="659"/>
                  </a:lnTo>
                  <a:lnTo>
                    <a:pt x="162" y="659"/>
                  </a:lnTo>
                  <a:lnTo>
                    <a:pt x="108" y="657"/>
                  </a:lnTo>
                  <a:lnTo>
                    <a:pt x="83" y="655"/>
                  </a:lnTo>
                  <a:lnTo>
                    <a:pt x="83" y="671"/>
                  </a:lnTo>
                  <a:lnTo>
                    <a:pt x="66" y="671"/>
                  </a:lnTo>
                  <a:lnTo>
                    <a:pt x="66" y="663"/>
                  </a:lnTo>
                  <a:lnTo>
                    <a:pt x="52" y="663"/>
                  </a:lnTo>
                  <a:lnTo>
                    <a:pt x="52" y="657"/>
                  </a:lnTo>
                  <a:lnTo>
                    <a:pt x="52" y="655"/>
                  </a:lnTo>
                  <a:lnTo>
                    <a:pt x="47" y="655"/>
                  </a:lnTo>
                  <a:lnTo>
                    <a:pt x="41" y="655"/>
                  </a:lnTo>
                  <a:lnTo>
                    <a:pt x="43" y="640"/>
                  </a:lnTo>
                  <a:lnTo>
                    <a:pt x="20" y="640"/>
                  </a:lnTo>
                  <a:lnTo>
                    <a:pt x="0" y="640"/>
                  </a:lnTo>
                  <a:lnTo>
                    <a:pt x="2" y="615"/>
                  </a:lnTo>
                  <a:lnTo>
                    <a:pt x="2" y="613"/>
                  </a:lnTo>
                  <a:lnTo>
                    <a:pt x="2" y="600"/>
                  </a:lnTo>
                  <a:lnTo>
                    <a:pt x="4" y="546"/>
                  </a:lnTo>
                  <a:lnTo>
                    <a:pt x="6" y="492"/>
                  </a:lnTo>
                  <a:lnTo>
                    <a:pt x="6" y="484"/>
                  </a:lnTo>
                  <a:lnTo>
                    <a:pt x="6" y="482"/>
                  </a:lnTo>
                  <a:lnTo>
                    <a:pt x="8" y="438"/>
                  </a:lnTo>
                  <a:lnTo>
                    <a:pt x="10" y="384"/>
                  </a:lnTo>
                  <a:lnTo>
                    <a:pt x="10" y="358"/>
                  </a:lnTo>
                  <a:lnTo>
                    <a:pt x="12" y="358"/>
                  </a:lnTo>
                  <a:lnTo>
                    <a:pt x="14" y="360"/>
                  </a:lnTo>
                  <a:lnTo>
                    <a:pt x="25" y="360"/>
                  </a:lnTo>
                  <a:lnTo>
                    <a:pt x="52" y="360"/>
                  </a:lnTo>
                  <a:lnTo>
                    <a:pt x="58" y="360"/>
                  </a:lnTo>
                  <a:lnTo>
                    <a:pt x="60" y="360"/>
                  </a:lnTo>
                  <a:lnTo>
                    <a:pt x="62" y="360"/>
                  </a:lnTo>
                  <a:lnTo>
                    <a:pt x="64" y="360"/>
                  </a:lnTo>
                  <a:lnTo>
                    <a:pt x="64" y="352"/>
                  </a:lnTo>
                  <a:lnTo>
                    <a:pt x="66" y="331"/>
                  </a:lnTo>
                  <a:lnTo>
                    <a:pt x="66" y="302"/>
                  </a:lnTo>
                  <a:lnTo>
                    <a:pt x="66" y="290"/>
                  </a:lnTo>
                  <a:lnTo>
                    <a:pt x="66" y="275"/>
                  </a:lnTo>
                  <a:lnTo>
                    <a:pt x="68" y="221"/>
                  </a:lnTo>
                  <a:lnTo>
                    <a:pt x="68" y="212"/>
                  </a:lnTo>
                  <a:lnTo>
                    <a:pt x="70" y="166"/>
                  </a:lnTo>
                  <a:lnTo>
                    <a:pt x="72" y="137"/>
                  </a:lnTo>
                  <a:lnTo>
                    <a:pt x="64" y="137"/>
                  </a:lnTo>
                  <a:lnTo>
                    <a:pt x="62" y="137"/>
                  </a:lnTo>
                  <a:lnTo>
                    <a:pt x="58" y="137"/>
                  </a:lnTo>
                  <a:lnTo>
                    <a:pt x="58" y="135"/>
                  </a:lnTo>
                  <a:lnTo>
                    <a:pt x="58" y="131"/>
                  </a:lnTo>
                  <a:lnTo>
                    <a:pt x="56" y="129"/>
                  </a:lnTo>
                  <a:lnTo>
                    <a:pt x="58" y="123"/>
                  </a:lnTo>
                  <a:lnTo>
                    <a:pt x="58" y="119"/>
                  </a:lnTo>
                  <a:lnTo>
                    <a:pt x="58" y="112"/>
                  </a:lnTo>
                  <a:lnTo>
                    <a:pt x="56" y="112"/>
                  </a:lnTo>
                  <a:lnTo>
                    <a:pt x="31" y="112"/>
                  </a:lnTo>
                  <a:lnTo>
                    <a:pt x="31" y="98"/>
                  </a:lnTo>
                  <a:lnTo>
                    <a:pt x="43" y="98"/>
                  </a:lnTo>
                  <a:lnTo>
                    <a:pt x="43" y="89"/>
                  </a:lnTo>
                  <a:lnTo>
                    <a:pt x="18" y="89"/>
                  </a:lnTo>
                  <a:lnTo>
                    <a:pt x="18" y="85"/>
                  </a:lnTo>
                  <a:lnTo>
                    <a:pt x="18" y="62"/>
                  </a:lnTo>
                  <a:lnTo>
                    <a:pt x="20" y="56"/>
                  </a:lnTo>
                  <a:lnTo>
                    <a:pt x="20" y="50"/>
                  </a:lnTo>
                  <a:lnTo>
                    <a:pt x="20" y="0"/>
                  </a:lnTo>
                  <a:lnTo>
                    <a:pt x="35" y="2"/>
                  </a:lnTo>
                  <a:lnTo>
                    <a:pt x="60" y="2"/>
                  </a:lnTo>
                  <a:lnTo>
                    <a:pt x="75" y="4"/>
                  </a:lnTo>
                  <a:lnTo>
                    <a:pt x="77" y="4"/>
                  </a:lnTo>
                  <a:lnTo>
                    <a:pt x="102" y="4"/>
                  </a:lnTo>
                  <a:lnTo>
                    <a:pt x="129" y="4"/>
                  </a:lnTo>
                  <a:lnTo>
                    <a:pt x="156" y="6"/>
                  </a:lnTo>
                  <a:lnTo>
                    <a:pt x="183" y="6"/>
                  </a:lnTo>
                  <a:lnTo>
                    <a:pt x="181" y="37"/>
                  </a:lnTo>
                  <a:lnTo>
                    <a:pt x="181" y="66"/>
                  </a:lnTo>
                  <a:lnTo>
                    <a:pt x="179" y="11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81609" tIns="40781" rIns="81609" bIns="40781" anchor="t" anchorCtr="0">
              <a:noAutofit/>
            </a:bodyPr>
            <a:lstStyle/>
            <a:p>
              <a:pPr>
                <a:buClr>
                  <a:srgbClr val="000000"/>
                </a:buClr>
                <a:buSzPts val="1700"/>
              </a:pPr>
              <a:endParaRPr sz="32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32" name="Shape 1232"/>
            <p:cNvSpPr/>
            <p:nvPr/>
          </p:nvSpPr>
          <p:spPr>
            <a:xfrm>
              <a:off x="4400550" y="3962400"/>
              <a:ext cx="290513" cy="1065213"/>
            </a:xfrm>
            <a:custGeom>
              <a:avLst/>
              <a:gdLst/>
              <a:ahLst/>
              <a:cxnLst/>
              <a:rect l="0" t="0" r="0" b="0"/>
              <a:pathLst>
                <a:path w="183" h="671" extrusionOk="0">
                  <a:moveTo>
                    <a:pt x="179" y="118"/>
                  </a:moveTo>
                  <a:lnTo>
                    <a:pt x="179" y="158"/>
                  </a:lnTo>
                  <a:lnTo>
                    <a:pt x="179" y="160"/>
                  </a:lnTo>
                  <a:lnTo>
                    <a:pt x="177" y="181"/>
                  </a:lnTo>
                  <a:lnTo>
                    <a:pt x="177" y="227"/>
                  </a:lnTo>
                  <a:lnTo>
                    <a:pt x="175" y="248"/>
                  </a:lnTo>
                  <a:lnTo>
                    <a:pt x="175" y="281"/>
                  </a:lnTo>
                  <a:lnTo>
                    <a:pt x="175" y="285"/>
                  </a:lnTo>
                  <a:lnTo>
                    <a:pt x="173" y="294"/>
                  </a:lnTo>
                  <a:lnTo>
                    <a:pt x="173" y="296"/>
                  </a:lnTo>
                  <a:lnTo>
                    <a:pt x="173" y="308"/>
                  </a:lnTo>
                  <a:lnTo>
                    <a:pt x="173" y="312"/>
                  </a:lnTo>
                  <a:lnTo>
                    <a:pt x="173" y="333"/>
                  </a:lnTo>
                  <a:lnTo>
                    <a:pt x="173" y="335"/>
                  </a:lnTo>
                  <a:lnTo>
                    <a:pt x="171" y="358"/>
                  </a:lnTo>
                  <a:lnTo>
                    <a:pt x="171" y="361"/>
                  </a:lnTo>
                  <a:lnTo>
                    <a:pt x="171" y="367"/>
                  </a:lnTo>
                  <a:lnTo>
                    <a:pt x="171" y="379"/>
                  </a:lnTo>
                  <a:lnTo>
                    <a:pt x="169" y="413"/>
                  </a:lnTo>
                  <a:lnTo>
                    <a:pt x="169" y="456"/>
                  </a:lnTo>
                  <a:lnTo>
                    <a:pt x="168" y="496"/>
                  </a:lnTo>
                  <a:lnTo>
                    <a:pt x="168" y="525"/>
                  </a:lnTo>
                  <a:lnTo>
                    <a:pt x="166" y="552"/>
                  </a:lnTo>
                  <a:lnTo>
                    <a:pt x="166" y="555"/>
                  </a:lnTo>
                  <a:lnTo>
                    <a:pt x="164" y="619"/>
                  </a:lnTo>
                  <a:lnTo>
                    <a:pt x="164" y="659"/>
                  </a:lnTo>
                  <a:lnTo>
                    <a:pt x="162" y="659"/>
                  </a:lnTo>
                  <a:lnTo>
                    <a:pt x="108" y="657"/>
                  </a:lnTo>
                  <a:lnTo>
                    <a:pt x="83" y="655"/>
                  </a:lnTo>
                  <a:lnTo>
                    <a:pt x="83" y="671"/>
                  </a:lnTo>
                  <a:lnTo>
                    <a:pt x="66" y="671"/>
                  </a:lnTo>
                  <a:lnTo>
                    <a:pt x="66" y="663"/>
                  </a:lnTo>
                  <a:lnTo>
                    <a:pt x="52" y="663"/>
                  </a:lnTo>
                  <a:lnTo>
                    <a:pt x="52" y="657"/>
                  </a:lnTo>
                  <a:lnTo>
                    <a:pt x="52" y="655"/>
                  </a:lnTo>
                  <a:lnTo>
                    <a:pt x="47" y="655"/>
                  </a:lnTo>
                  <a:lnTo>
                    <a:pt x="41" y="655"/>
                  </a:lnTo>
                  <a:lnTo>
                    <a:pt x="43" y="640"/>
                  </a:lnTo>
                  <a:lnTo>
                    <a:pt x="20" y="640"/>
                  </a:lnTo>
                  <a:lnTo>
                    <a:pt x="0" y="640"/>
                  </a:lnTo>
                  <a:lnTo>
                    <a:pt x="2" y="615"/>
                  </a:lnTo>
                  <a:lnTo>
                    <a:pt x="2" y="613"/>
                  </a:lnTo>
                  <a:lnTo>
                    <a:pt x="2" y="600"/>
                  </a:lnTo>
                  <a:lnTo>
                    <a:pt x="4" y="546"/>
                  </a:lnTo>
                  <a:lnTo>
                    <a:pt x="6" y="492"/>
                  </a:lnTo>
                  <a:lnTo>
                    <a:pt x="6" y="484"/>
                  </a:lnTo>
                  <a:lnTo>
                    <a:pt x="6" y="482"/>
                  </a:lnTo>
                  <a:lnTo>
                    <a:pt x="8" y="438"/>
                  </a:lnTo>
                  <a:lnTo>
                    <a:pt x="10" y="384"/>
                  </a:lnTo>
                  <a:lnTo>
                    <a:pt x="10" y="358"/>
                  </a:lnTo>
                  <a:lnTo>
                    <a:pt x="12" y="358"/>
                  </a:lnTo>
                  <a:lnTo>
                    <a:pt x="14" y="360"/>
                  </a:lnTo>
                  <a:lnTo>
                    <a:pt x="25" y="360"/>
                  </a:lnTo>
                  <a:lnTo>
                    <a:pt x="52" y="360"/>
                  </a:lnTo>
                  <a:lnTo>
                    <a:pt x="58" y="360"/>
                  </a:lnTo>
                  <a:lnTo>
                    <a:pt x="60" y="360"/>
                  </a:lnTo>
                  <a:lnTo>
                    <a:pt x="62" y="360"/>
                  </a:lnTo>
                  <a:lnTo>
                    <a:pt x="64" y="360"/>
                  </a:lnTo>
                  <a:lnTo>
                    <a:pt x="64" y="352"/>
                  </a:lnTo>
                  <a:lnTo>
                    <a:pt x="66" y="331"/>
                  </a:lnTo>
                  <a:lnTo>
                    <a:pt x="66" y="302"/>
                  </a:lnTo>
                  <a:lnTo>
                    <a:pt x="66" y="290"/>
                  </a:lnTo>
                  <a:lnTo>
                    <a:pt x="66" y="275"/>
                  </a:lnTo>
                  <a:lnTo>
                    <a:pt x="68" y="221"/>
                  </a:lnTo>
                  <a:lnTo>
                    <a:pt x="68" y="212"/>
                  </a:lnTo>
                  <a:lnTo>
                    <a:pt x="70" y="166"/>
                  </a:lnTo>
                  <a:lnTo>
                    <a:pt x="72" y="137"/>
                  </a:lnTo>
                  <a:lnTo>
                    <a:pt x="64" y="137"/>
                  </a:lnTo>
                  <a:lnTo>
                    <a:pt x="62" y="137"/>
                  </a:lnTo>
                  <a:lnTo>
                    <a:pt x="58" y="137"/>
                  </a:lnTo>
                  <a:lnTo>
                    <a:pt x="58" y="135"/>
                  </a:lnTo>
                  <a:lnTo>
                    <a:pt x="58" y="131"/>
                  </a:lnTo>
                  <a:lnTo>
                    <a:pt x="56" y="129"/>
                  </a:lnTo>
                  <a:lnTo>
                    <a:pt x="58" y="123"/>
                  </a:lnTo>
                  <a:lnTo>
                    <a:pt x="58" y="119"/>
                  </a:lnTo>
                  <a:lnTo>
                    <a:pt x="58" y="112"/>
                  </a:lnTo>
                  <a:lnTo>
                    <a:pt x="56" y="112"/>
                  </a:lnTo>
                  <a:lnTo>
                    <a:pt x="31" y="112"/>
                  </a:lnTo>
                  <a:lnTo>
                    <a:pt x="31" y="98"/>
                  </a:lnTo>
                  <a:lnTo>
                    <a:pt x="43" y="98"/>
                  </a:lnTo>
                  <a:lnTo>
                    <a:pt x="43" y="89"/>
                  </a:lnTo>
                  <a:lnTo>
                    <a:pt x="18" y="89"/>
                  </a:lnTo>
                  <a:lnTo>
                    <a:pt x="18" y="85"/>
                  </a:lnTo>
                  <a:lnTo>
                    <a:pt x="18" y="62"/>
                  </a:lnTo>
                  <a:lnTo>
                    <a:pt x="20" y="56"/>
                  </a:lnTo>
                  <a:lnTo>
                    <a:pt x="20" y="50"/>
                  </a:lnTo>
                  <a:lnTo>
                    <a:pt x="20" y="0"/>
                  </a:lnTo>
                  <a:lnTo>
                    <a:pt x="35" y="2"/>
                  </a:lnTo>
                  <a:lnTo>
                    <a:pt x="60" y="2"/>
                  </a:lnTo>
                  <a:lnTo>
                    <a:pt x="75" y="4"/>
                  </a:lnTo>
                  <a:lnTo>
                    <a:pt x="77" y="4"/>
                  </a:lnTo>
                  <a:lnTo>
                    <a:pt x="102" y="4"/>
                  </a:lnTo>
                  <a:lnTo>
                    <a:pt x="129" y="4"/>
                  </a:lnTo>
                  <a:lnTo>
                    <a:pt x="156" y="6"/>
                  </a:lnTo>
                  <a:lnTo>
                    <a:pt x="183" y="6"/>
                  </a:lnTo>
                  <a:lnTo>
                    <a:pt x="181" y="37"/>
                  </a:lnTo>
                  <a:lnTo>
                    <a:pt x="181" y="66"/>
                  </a:lnTo>
                  <a:lnTo>
                    <a:pt x="179" y="118"/>
                  </a:lnTo>
                </a:path>
              </a:pathLst>
            </a:custGeom>
            <a:noFill/>
            <a:ln w="9525" cap="sq" cmpd="sng">
              <a:solidFill>
                <a:srgbClr val="000000"/>
              </a:solidFill>
              <a:prstDash val="solid"/>
              <a:miter lim="8000"/>
              <a:headEnd type="none" w="sm" len="sm"/>
              <a:tailEnd type="none" w="sm" len="sm"/>
            </a:ln>
          </p:spPr>
          <p:txBody>
            <a:bodyPr spcFirstLastPara="1" wrap="square" lIns="81609" tIns="40781" rIns="81609" bIns="40781" anchor="t" anchorCtr="0">
              <a:noAutofit/>
            </a:bodyPr>
            <a:lstStyle/>
            <a:p>
              <a:pPr>
                <a:buClr>
                  <a:srgbClr val="000000"/>
                </a:buClr>
                <a:buSzPts val="1700"/>
              </a:pPr>
              <a:endParaRPr sz="32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33" name="Shape 1233"/>
            <p:cNvSpPr/>
            <p:nvPr/>
          </p:nvSpPr>
          <p:spPr>
            <a:xfrm>
              <a:off x="4676775" y="4462462"/>
              <a:ext cx="3175" cy="42862"/>
            </a:xfrm>
            <a:custGeom>
              <a:avLst/>
              <a:gdLst/>
              <a:ahLst/>
              <a:cxnLst/>
              <a:rect l="0" t="0" r="0" b="0"/>
              <a:pathLst>
                <a:path w="2" h="27" extrusionOk="0">
                  <a:moveTo>
                    <a:pt x="2" y="27"/>
                  </a:moveTo>
                  <a:lnTo>
                    <a:pt x="0" y="27"/>
                  </a:lnTo>
                  <a:lnTo>
                    <a:pt x="2" y="0"/>
                  </a:lnTo>
                  <a:lnTo>
                    <a:pt x="2" y="4"/>
                  </a:lnTo>
                  <a:lnTo>
                    <a:pt x="2" y="25"/>
                  </a:lnTo>
                  <a:lnTo>
                    <a:pt x="2" y="2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81609" tIns="40781" rIns="81609" bIns="40781" anchor="t" anchorCtr="0">
              <a:noAutofit/>
            </a:bodyPr>
            <a:lstStyle/>
            <a:p>
              <a:pPr>
                <a:buClr>
                  <a:srgbClr val="000000"/>
                </a:buClr>
                <a:buSzPts val="1700"/>
              </a:pPr>
              <a:endParaRPr sz="32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34" name="Shape 1234"/>
            <p:cNvSpPr/>
            <p:nvPr/>
          </p:nvSpPr>
          <p:spPr>
            <a:xfrm>
              <a:off x="4676775" y="4462462"/>
              <a:ext cx="3175" cy="42862"/>
            </a:xfrm>
            <a:custGeom>
              <a:avLst/>
              <a:gdLst/>
              <a:ahLst/>
              <a:cxnLst/>
              <a:rect l="0" t="0" r="0" b="0"/>
              <a:pathLst>
                <a:path w="2" h="27" extrusionOk="0">
                  <a:moveTo>
                    <a:pt x="0" y="27"/>
                  </a:moveTo>
                  <a:lnTo>
                    <a:pt x="0" y="27"/>
                  </a:lnTo>
                  <a:lnTo>
                    <a:pt x="2" y="0"/>
                  </a:lnTo>
                  <a:lnTo>
                    <a:pt x="2" y="4"/>
                  </a:lnTo>
                  <a:lnTo>
                    <a:pt x="2" y="25"/>
                  </a:lnTo>
                  <a:lnTo>
                    <a:pt x="2" y="27"/>
                  </a:lnTo>
                  <a:lnTo>
                    <a:pt x="0" y="27"/>
                  </a:lnTo>
                </a:path>
              </a:pathLst>
            </a:custGeom>
            <a:noFill/>
            <a:ln w="9525" cap="sq" cmpd="sng">
              <a:solidFill>
                <a:srgbClr val="000000"/>
              </a:solidFill>
              <a:prstDash val="solid"/>
              <a:miter lim="8000"/>
              <a:headEnd type="none" w="sm" len="sm"/>
              <a:tailEnd type="none" w="sm" len="sm"/>
            </a:ln>
          </p:spPr>
          <p:txBody>
            <a:bodyPr spcFirstLastPara="1" wrap="square" lIns="81609" tIns="40781" rIns="81609" bIns="40781" anchor="t" anchorCtr="0">
              <a:noAutofit/>
            </a:bodyPr>
            <a:lstStyle/>
            <a:p>
              <a:pPr>
                <a:buClr>
                  <a:srgbClr val="000000"/>
                </a:buClr>
                <a:buSzPts val="1700"/>
              </a:pPr>
              <a:endParaRPr sz="32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35" name="Shape 1235"/>
            <p:cNvSpPr/>
            <p:nvPr/>
          </p:nvSpPr>
          <p:spPr>
            <a:xfrm>
              <a:off x="1314450" y="1955800"/>
              <a:ext cx="1185862" cy="1244600"/>
            </a:xfrm>
            <a:custGeom>
              <a:avLst/>
              <a:gdLst/>
              <a:ahLst/>
              <a:cxnLst/>
              <a:rect l="0" t="0" r="0" b="0"/>
              <a:pathLst>
                <a:path w="747" h="784" extrusionOk="0">
                  <a:moveTo>
                    <a:pt x="116" y="0"/>
                  </a:moveTo>
                  <a:lnTo>
                    <a:pt x="142" y="0"/>
                  </a:lnTo>
                  <a:lnTo>
                    <a:pt x="142" y="27"/>
                  </a:lnTo>
                  <a:lnTo>
                    <a:pt x="198" y="27"/>
                  </a:lnTo>
                  <a:lnTo>
                    <a:pt x="198" y="79"/>
                  </a:lnTo>
                  <a:lnTo>
                    <a:pt x="198" y="81"/>
                  </a:lnTo>
                  <a:lnTo>
                    <a:pt x="198" y="134"/>
                  </a:lnTo>
                  <a:lnTo>
                    <a:pt x="198" y="136"/>
                  </a:lnTo>
                  <a:lnTo>
                    <a:pt x="198" y="158"/>
                  </a:lnTo>
                  <a:lnTo>
                    <a:pt x="200" y="154"/>
                  </a:lnTo>
                  <a:lnTo>
                    <a:pt x="204" y="154"/>
                  </a:lnTo>
                  <a:lnTo>
                    <a:pt x="210" y="158"/>
                  </a:lnTo>
                  <a:lnTo>
                    <a:pt x="212" y="158"/>
                  </a:lnTo>
                  <a:lnTo>
                    <a:pt x="217" y="159"/>
                  </a:lnTo>
                  <a:lnTo>
                    <a:pt x="219" y="161"/>
                  </a:lnTo>
                  <a:lnTo>
                    <a:pt x="221" y="161"/>
                  </a:lnTo>
                  <a:lnTo>
                    <a:pt x="221" y="163"/>
                  </a:lnTo>
                  <a:lnTo>
                    <a:pt x="221" y="165"/>
                  </a:lnTo>
                  <a:lnTo>
                    <a:pt x="223" y="167"/>
                  </a:lnTo>
                  <a:lnTo>
                    <a:pt x="223" y="171"/>
                  </a:lnTo>
                  <a:lnTo>
                    <a:pt x="221" y="171"/>
                  </a:lnTo>
                  <a:lnTo>
                    <a:pt x="221" y="175"/>
                  </a:lnTo>
                  <a:lnTo>
                    <a:pt x="217" y="177"/>
                  </a:lnTo>
                  <a:lnTo>
                    <a:pt x="212" y="179"/>
                  </a:lnTo>
                  <a:lnTo>
                    <a:pt x="204" y="179"/>
                  </a:lnTo>
                  <a:lnTo>
                    <a:pt x="202" y="179"/>
                  </a:lnTo>
                  <a:lnTo>
                    <a:pt x="202" y="181"/>
                  </a:lnTo>
                  <a:lnTo>
                    <a:pt x="200" y="181"/>
                  </a:lnTo>
                  <a:lnTo>
                    <a:pt x="200" y="182"/>
                  </a:lnTo>
                  <a:lnTo>
                    <a:pt x="200" y="184"/>
                  </a:lnTo>
                  <a:lnTo>
                    <a:pt x="200" y="186"/>
                  </a:lnTo>
                  <a:lnTo>
                    <a:pt x="202" y="188"/>
                  </a:lnTo>
                  <a:lnTo>
                    <a:pt x="208" y="190"/>
                  </a:lnTo>
                  <a:lnTo>
                    <a:pt x="210" y="190"/>
                  </a:lnTo>
                  <a:lnTo>
                    <a:pt x="212" y="192"/>
                  </a:lnTo>
                  <a:lnTo>
                    <a:pt x="212" y="194"/>
                  </a:lnTo>
                  <a:lnTo>
                    <a:pt x="212" y="198"/>
                  </a:lnTo>
                  <a:lnTo>
                    <a:pt x="212" y="200"/>
                  </a:lnTo>
                  <a:lnTo>
                    <a:pt x="213" y="202"/>
                  </a:lnTo>
                  <a:lnTo>
                    <a:pt x="213" y="204"/>
                  </a:lnTo>
                  <a:lnTo>
                    <a:pt x="213" y="206"/>
                  </a:lnTo>
                  <a:lnTo>
                    <a:pt x="215" y="206"/>
                  </a:lnTo>
                  <a:lnTo>
                    <a:pt x="217" y="206"/>
                  </a:lnTo>
                  <a:lnTo>
                    <a:pt x="219" y="204"/>
                  </a:lnTo>
                  <a:lnTo>
                    <a:pt x="219" y="202"/>
                  </a:lnTo>
                  <a:lnTo>
                    <a:pt x="221" y="196"/>
                  </a:lnTo>
                  <a:lnTo>
                    <a:pt x="221" y="190"/>
                  </a:lnTo>
                  <a:lnTo>
                    <a:pt x="223" y="188"/>
                  </a:lnTo>
                  <a:lnTo>
                    <a:pt x="223" y="186"/>
                  </a:lnTo>
                  <a:lnTo>
                    <a:pt x="225" y="186"/>
                  </a:lnTo>
                  <a:lnTo>
                    <a:pt x="227" y="186"/>
                  </a:lnTo>
                  <a:lnTo>
                    <a:pt x="229" y="188"/>
                  </a:lnTo>
                  <a:lnTo>
                    <a:pt x="229" y="190"/>
                  </a:lnTo>
                  <a:lnTo>
                    <a:pt x="229" y="192"/>
                  </a:lnTo>
                  <a:lnTo>
                    <a:pt x="229" y="194"/>
                  </a:lnTo>
                  <a:lnTo>
                    <a:pt x="233" y="194"/>
                  </a:lnTo>
                  <a:lnTo>
                    <a:pt x="233" y="196"/>
                  </a:lnTo>
                  <a:lnTo>
                    <a:pt x="236" y="194"/>
                  </a:lnTo>
                  <a:lnTo>
                    <a:pt x="238" y="192"/>
                  </a:lnTo>
                  <a:lnTo>
                    <a:pt x="240" y="188"/>
                  </a:lnTo>
                  <a:lnTo>
                    <a:pt x="242" y="186"/>
                  </a:lnTo>
                  <a:lnTo>
                    <a:pt x="244" y="186"/>
                  </a:lnTo>
                  <a:lnTo>
                    <a:pt x="244" y="184"/>
                  </a:lnTo>
                  <a:lnTo>
                    <a:pt x="246" y="184"/>
                  </a:lnTo>
                  <a:lnTo>
                    <a:pt x="248" y="184"/>
                  </a:lnTo>
                  <a:lnTo>
                    <a:pt x="252" y="186"/>
                  </a:lnTo>
                  <a:lnTo>
                    <a:pt x="252" y="188"/>
                  </a:lnTo>
                  <a:lnTo>
                    <a:pt x="254" y="190"/>
                  </a:lnTo>
                  <a:lnTo>
                    <a:pt x="254" y="194"/>
                  </a:lnTo>
                  <a:lnTo>
                    <a:pt x="254" y="196"/>
                  </a:lnTo>
                  <a:lnTo>
                    <a:pt x="256" y="198"/>
                  </a:lnTo>
                  <a:lnTo>
                    <a:pt x="258" y="198"/>
                  </a:lnTo>
                  <a:lnTo>
                    <a:pt x="261" y="198"/>
                  </a:lnTo>
                  <a:lnTo>
                    <a:pt x="263" y="198"/>
                  </a:lnTo>
                  <a:lnTo>
                    <a:pt x="265" y="198"/>
                  </a:lnTo>
                  <a:lnTo>
                    <a:pt x="267" y="196"/>
                  </a:lnTo>
                  <a:lnTo>
                    <a:pt x="267" y="194"/>
                  </a:lnTo>
                  <a:lnTo>
                    <a:pt x="267" y="192"/>
                  </a:lnTo>
                  <a:lnTo>
                    <a:pt x="267" y="190"/>
                  </a:lnTo>
                  <a:lnTo>
                    <a:pt x="265" y="188"/>
                  </a:lnTo>
                  <a:lnTo>
                    <a:pt x="263" y="186"/>
                  </a:lnTo>
                  <a:lnTo>
                    <a:pt x="260" y="182"/>
                  </a:lnTo>
                  <a:lnTo>
                    <a:pt x="260" y="181"/>
                  </a:lnTo>
                  <a:lnTo>
                    <a:pt x="260" y="177"/>
                  </a:lnTo>
                  <a:lnTo>
                    <a:pt x="260" y="175"/>
                  </a:lnTo>
                  <a:lnTo>
                    <a:pt x="261" y="173"/>
                  </a:lnTo>
                  <a:lnTo>
                    <a:pt x="265" y="169"/>
                  </a:lnTo>
                  <a:lnTo>
                    <a:pt x="267" y="167"/>
                  </a:lnTo>
                  <a:lnTo>
                    <a:pt x="273" y="165"/>
                  </a:lnTo>
                  <a:lnTo>
                    <a:pt x="277" y="163"/>
                  </a:lnTo>
                  <a:lnTo>
                    <a:pt x="281" y="163"/>
                  </a:lnTo>
                  <a:lnTo>
                    <a:pt x="286" y="163"/>
                  </a:lnTo>
                  <a:lnTo>
                    <a:pt x="286" y="161"/>
                  </a:lnTo>
                  <a:lnTo>
                    <a:pt x="290" y="159"/>
                  </a:lnTo>
                  <a:lnTo>
                    <a:pt x="290" y="158"/>
                  </a:lnTo>
                  <a:lnTo>
                    <a:pt x="294" y="159"/>
                  </a:lnTo>
                  <a:lnTo>
                    <a:pt x="298" y="159"/>
                  </a:lnTo>
                  <a:lnTo>
                    <a:pt x="302" y="159"/>
                  </a:lnTo>
                  <a:lnTo>
                    <a:pt x="302" y="158"/>
                  </a:lnTo>
                  <a:lnTo>
                    <a:pt x="304" y="158"/>
                  </a:lnTo>
                  <a:lnTo>
                    <a:pt x="308" y="156"/>
                  </a:lnTo>
                  <a:lnTo>
                    <a:pt x="311" y="154"/>
                  </a:lnTo>
                  <a:lnTo>
                    <a:pt x="317" y="154"/>
                  </a:lnTo>
                  <a:lnTo>
                    <a:pt x="319" y="154"/>
                  </a:lnTo>
                  <a:lnTo>
                    <a:pt x="321" y="152"/>
                  </a:lnTo>
                  <a:lnTo>
                    <a:pt x="321" y="150"/>
                  </a:lnTo>
                  <a:lnTo>
                    <a:pt x="323" y="150"/>
                  </a:lnTo>
                  <a:lnTo>
                    <a:pt x="323" y="148"/>
                  </a:lnTo>
                  <a:lnTo>
                    <a:pt x="323" y="144"/>
                  </a:lnTo>
                  <a:lnTo>
                    <a:pt x="321" y="142"/>
                  </a:lnTo>
                  <a:lnTo>
                    <a:pt x="319" y="142"/>
                  </a:lnTo>
                  <a:lnTo>
                    <a:pt x="317" y="144"/>
                  </a:lnTo>
                  <a:lnTo>
                    <a:pt x="313" y="144"/>
                  </a:lnTo>
                  <a:lnTo>
                    <a:pt x="313" y="146"/>
                  </a:lnTo>
                  <a:lnTo>
                    <a:pt x="311" y="146"/>
                  </a:lnTo>
                  <a:lnTo>
                    <a:pt x="309" y="144"/>
                  </a:lnTo>
                  <a:lnTo>
                    <a:pt x="308" y="144"/>
                  </a:lnTo>
                  <a:lnTo>
                    <a:pt x="308" y="142"/>
                  </a:lnTo>
                  <a:lnTo>
                    <a:pt x="308" y="140"/>
                  </a:lnTo>
                  <a:lnTo>
                    <a:pt x="308" y="138"/>
                  </a:lnTo>
                  <a:lnTo>
                    <a:pt x="311" y="134"/>
                  </a:lnTo>
                  <a:lnTo>
                    <a:pt x="313" y="133"/>
                  </a:lnTo>
                  <a:lnTo>
                    <a:pt x="315" y="131"/>
                  </a:lnTo>
                  <a:lnTo>
                    <a:pt x="315" y="129"/>
                  </a:lnTo>
                  <a:lnTo>
                    <a:pt x="317" y="127"/>
                  </a:lnTo>
                  <a:lnTo>
                    <a:pt x="321" y="123"/>
                  </a:lnTo>
                  <a:lnTo>
                    <a:pt x="325" y="123"/>
                  </a:lnTo>
                  <a:lnTo>
                    <a:pt x="327" y="121"/>
                  </a:lnTo>
                  <a:lnTo>
                    <a:pt x="329" y="121"/>
                  </a:lnTo>
                  <a:lnTo>
                    <a:pt x="333" y="119"/>
                  </a:lnTo>
                  <a:lnTo>
                    <a:pt x="334" y="121"/>
                  </a:lnTo>
                  <a:lnTo>
                    <a:pt x="336" y="123"/>
                  </a:lnTo>
                  <a:lnTo>
                    <a:pt x="336" y="125"/>
                  </a:lnTo>
                  <a:lnTo>
                    <a:pt x="336" y="127"/>
                  </a:lnTo>
                  <a:lnTo>
                    <a:pt x="334" y="129"/>
                  </a:lnTo>
                  <a:lnTo>
                    <a:pt x="334" y="131"/>
                  </a:lnTo>
                  <a:lnTo>
                    <a:pt x="336" y="133"/>
                  </a:lnTo>
                  <a:lnTo>
                    <a:pt x="336" y="134"/>
                  </a:lnTo>
                  <a:lnTo>
                    <a:pt x="338" y="136"/>
                  </a:lnTo>
                  <a:lnTo>
                    <a:pt x="340" y="136"/>
                  </a:lnTo>
                  <a:lnTo>
                    <a:pt x="342" y="136"/>
                  </a:lnTo>
                  <a:lnTo>
                    <a:pt x="344" y="134"/>
                  </a:lnTo>
                  <a:lnTo>
                    <a:pt x="346" y="134"/>
                  </a:lnTo>
                  <a:lnTo>
                    <a:pt x="350" y="133"/>
                  </a:lnTo>
                  <a:lnTo>
                    <a:pt x="352" y="134"/>
                  </a:lnTo>
                  <a:lnTo>
                    <a:pt x="354" y="134"/>
                  </a:lnTo>
                  <a:lnTo>
                    <a:pt x="356" y="136"/>
                  </a:lnTo>
                  <a:lnTo>
                    <a:pt x="359" y="140"/>
                  </a:lnTo>
                  <a:lnTo>
                    <a:pt x="361" y="144"/>
                  </a:lnTo>
                  <a:lnTo>
                    <a:pt x="363" y="146"/>
                  </a:lnTo>
                  <a:lnTo>
                    <a:pt x="363" y="148"/>
                  </a:lnTo>
                  <a:lnTo>
                    <a:pt x="365" y="148"/>
                  </a:lnTo>
                  <a:lnTo>
                    <a:pt x="367" y="150"/>
                  </a:lnTo>
                  <a:lnTo>
                    <a:pt x="369" y="152"/>
                  </a:lnTo>
                  <a:lnTo>
                    <a:pt x="371" y="152"/>
                  </a:lnTo>
                  <a:lnTo>
                    <a:pt x="373" y="152"/>
                  </a:lnTo>
                  <a:lnTo>
                    <a:pt x="373" y="150"/>
                  </a:lnTo>
                  <a:lnTo>
                    <a:pt x="375" y="150"/>
                  </a:lnTo>
                  <a:lnTo>
                    <a:pt x="375" y="148"/>
                  </a:lnTo>
                  <a:lnTo>
                    <a:pt x="377" y="148"/>
                  </a:lnTo>
                  <a:lnTo>
                    <a:pt x="379" y="148"/>
                  </a:lnTo>
                  <a:lnTo>
                    <a:pt x="381" y="148"/>
                  </a:lnTo>
                  <a:lnTo>
                    <a:pt x="382" y="148"/>
                  </a:lnTo>
                  <a:lnTo>
                    <a:pt x="384" y="150"/>
                  </a:lnTo>
                  <a:lnTo>
                    <a:pt x="390" y="154"/>
                  </a:lnTo>
                  <a:lnTo>
                    <a:pt x="392" y="159"/>
                  </a:lnTo>
                  <a:lnTo>
                    <a:pt x="396" y="161"/>
                  </a:lnTo>
                  <a:lnTo>
                    <a:pt x="396" y="163"/>
                  </a:lnTo>
                  <a:lnTo>
                    <a:pt x="396" y="165"/>
                  </a:lnTo>
                  <a:lnTo>
                    <a:pt x="398" y="167"/>
                  </a:lnTo>
                  <a:lnTo>
                    <a:pt x="398" y="169"/>
                  </a:lnTo>
                  <a:lnTo>
                    <a:pt x="402" y="169"/>
                  </a:lnTo>
                  <a:lnTo>
                    <a:pt x="405" y="171"/>
                  </a:lnTo>
                  <a:lnTo>
                    <a:pt x="411" y="173"/>
                  </a:lnTo>
                  <a:lnTo>
                    <a:pt x="415" y="173"/>
                  </a:lnTo>
                  <a:lnTo>
                    <a:pt x="417" y="173"/>
                  </a:lnTo>
                  <a:lnTo>
                    <a:pt x="419" y="173"/>
                  </a:lnTo>
                  <a:lnTo>
                    <a:pt x="421" y="171"/>
                  </a:lnTo>
                  <a:lnTo>
                    <a:pt x="423" y="169"/>
                  </a:lnTo>
                  <a:lnTo>
                    <a:pt x="425" y="163"/>
                  </a:lnTo>
                  <a:lnTo>
                    <a:pt x="427" y="158"/>
                  </a:lnTo>
                  <a:lnTo>
                    <a:pt x="427" y="156"/>
                  </a:lnTo>
                  <a:lnTo>
                    <a:pt x="427" y="152"/>
                  </a:lnTo>
                  <a:lnTo>
                    <a:pt x="427" y="150"/>
                  </a:lnTo>
                  <a:lnTo>
                    <a:pt x="429" y="142"/>
                  </a:lnTo>
                  <a:lnTo>
                    <a:pt x="429" y="140"/>
                  </a:lnTo>
                  <a:lnTo>
                    <a:pt x="429" y="136"/>
                  </a:lnTo>
                  <a:lnTo>
                    <a:pt x="429" y="134"/>
                  </a:lnTo>
                  <a:lnTo>
                    <a:pt x="429" y="133"/>
                  </a:lnTo>
                  <a:lnTo>
                    <a:pt x="430" y="133"/>
                  </a:lnTo>
                  <a:lnTo>
                    <a:pt x="432" y="131"/>
                  </a:lnTo>
                  <a:lnTo>
                    <a:pt x="434" y="131"/>
                  </a:lnTo>
                  <a:lnTo>
                    <a:pt x="438" y="131"/>
                  </a:lnTo>
                  <a:lnTo>
                    <a:pt x="440" y="129"/>
                  </a:lnTo>
                  <a:lnTo>
                    <a:pt x="442" y="127"/>
                  </a:lnTo>
                  <a:lnTo>
                    <a:pt x="442" y="125"/>
                  </a:lnTo>
                  <a:lnTo>
                    <a:pt x="444" y="125"/>
                  </a:lnTo>
                  <a:lnTo>
                    <a:pt x="448" y="125"/>
                  </a:lnTo>
                  <a:lnTo>
                    <a:pt x="452" y="125"/>
                  </a:lnTo>
                  <a:lnTo>
                    <a:pt x="457" y="127"/>
                  </a:lnTo>
                  <a:lnTo>
                    <a:pt x="457" y="129"/>
                  </a:lnTo>
                  <a:lnTo>
                    <a:pt x="457" y="131"/>
                  </a:lnTo>
                  <a:lnTo>
                    <a:pt x="459" y="131"/>
                  </a:lnTo>
                  <a:lnTo>
                    <a:pt x="461" y="129"/>
                  </a:lnTo>
                  <a:lnTo>
                    <a:pt x="463" y="131"/>
                  </a:lnTo>
                  <a:lnTo>
                    <a:pt x="465" y="133"/>
                  </a:lnTo>
                  <a:lnTo>
                    <a:pt x="467" y="134"/>
                  </a:lnTo>
                  <a:lnTo>
                    <a:pt x="469" y="136"/>
                  </a:lnTo>
                  <a:lnTo>
                    <a:pt x="471" y="136"/>
                  </a:lnTo>
                  <a:lnTo>
                    <a:pt x="473" y="136"/>
                  </a:lnTo>
                  <a:lnTo>
                    <a:pt x="473" y="134"/>
                  </a:lnTo>
                  <a:lnTo>
                    <a:pt x="475" y="134"/>
                  </a:lnTo>
                  <a:lnTo>
                    <a:pt x="477" y="133"/>
                  </a:lnTo>
                  <a:lnTo>
                    <a:pt x="477" y="129"/>
                  </a:lnTo>
                  <a:lnTo>
                    <a:pt x="475" y="127"/>
                  </a:lnTo>
                  <a:lnTo>
                    <a:pt x="473" y="125"/>
                  </a:lnTo>
                  <a:lnTo>
                    <a:pt x="473" y="123"/>
                  </a:lnTo>
                  <a:lnTo>
                    <a:pt x="471" y="121"/>
                  </a:lnTo>
                  <a:lnTo>
                    <a:pt x="471" y="119"/>
                  </a:lnTo>
                  <a:lnTo>
                    <a:pt x="473" y="117"/>
                  </a:lnTo>
                  <a:lnTo>
                    <a:pt x="475" y="117"/>
                  </a:lnTo>
                  <a:lnTo>
                    <a:pt x="477" y="117"/>
                  </a:lnTo>
                  <a:lnTo>
                    <a:pt x="478" y="117"/>
                  </a:lnTo>
                  <a:lnTo>
                    <a:pt x="480" y="119"/>
                  </a:lnTo>
                  <a:lnTo>
                    <a:pt x="482" y="121"/>
                  </a:lnTo>
                  <a:lnTo>
                    <a:pt x="486" y="121"/>
                  </a:lnTo>
                  <a:lnTo>
                    <a:pt x="486" y="119"/>
                  </a:lnTo>
                  <a:lnTo>
                    <a:pt x="488" y="119"/>
                  </a:lnTo>
                  <a:lnTo>
                    <a:pt x="490" y="117"/>
                  </a:lnTo>
                  <a:lnTo>
                    <a:pt x="494" y="113"/>
                  </a:lnTo>
                  <a:lnTo>
                    <a:pt x="496" y="111"/>
                  </a:lnTo>
                  <a:lnTo>
                    <a:pt x="498" y="109"/>
                  </a:lnTo>
                  <a:lnTo>
                    <a:pt x="500" y="109"/>
                  </a:lnTo>
                  <a:lnTo>
                    <a:pt x="501" y="111"/>
                  </a:lnTo>
                  <a:lnTo>
                    <a:pt x="501" y="113"/>
                  </a:lnTo>
                  <a:lnTo>
                    <a:pt x="501" y="119"/>
                  </a:lnTo>
                  <a:lnTo>
                    <a:pt x="501" y="121"/>
                  </a:lnTo>
                  <a:lnTo>
                    <a:pt x="501" y="123"/>
                  </a:lnTo>
                  <a:lnTo>
                    <a:pt x="501" y="125"/>
                  </a:lnTo>
                  <a:lnTo>
                    <a:pt x="501" y="127"/>
                  </a:lnTo>
                  <a:lnTo>
                    <a:pt x="503" y="127"/>
                  </a:lnTo>
                  <a:lnTo>
                    <a:pt x="505" y="125"/>
                  </a:lnTo>
                  <a:lnTo>
                    <a:pt x="505" y="123"/>
                  </a:lnTo>
                  <a:lnTo>
                    <a:pt x="505" y="121"/>
                  </a:lnTo>
                  <a:lnTo>
                    <a:pt x="507" y="119"/>
                  </a:lnTo>
                  <a:lnTo>
                    <a:pt x="509" y="117"/>
                  </a:lnTo>
                  <a:lnTo>
                    <a:pt x="511" y="115"/>
                  </a:lnTo>
                  <a:lnTo>
                    <a:pt x="511" y="113"/>
                  </a:lnTo>
                  <a:lnTo>
                    <a:pt x="511" y="111"/>
                  </a:lnTo>
                  <a:lnTo>
                    <a:pt x="511" y="108"/>
                  </a:lnTo>
                  <a:lnTo>
                    <a:pt x="511" y="106"/>
                  </a:lnTo>
                  <a:lnTo>
                    <a:pt x="513" y="106"/>
                  </a:lnTo>
                  <a:lnTo>
                    <a:pt x="513" y="104"/>
                  </a:lnTo>
                  <a:lnTo>
                    <a:pt x="517" y="104"/>
                  </a:lnTo>
                  <a:lnTo>
                    <a:pt x="521" y="104"/>
                  </a:lnTo>
                  <a:lnTo>
                    <a:pt x="523" y="104"/>
                  </a:lnTo>
                  <a:lnTo>
                    <a:pt x="525" y="106"/>
                  </a:lnTo>
                  <a:lnTo>
                    <a:pt x="526" y="108"/>
                  </a:lnTo>
                  <a:lnTo>
                    <a:pt x="530" y="109"/>
                  </a:lnTo>
                  <a:lnTo>
                    <a:pt x="532" y="111"/>
                  </a:lnTo>
                  <a:lnTo>
                    <a:pt x="532" y="113"/>
                  </a:lnTo>
                  <a:lnTo>
                    <a:pt x="532" y="115"/>
                  </a:lnTo>
                  <a:lnTo>
                    <a:pt x="530" y="115"/>
                  </a:lnTo>
                  <a:lnTo>
                    <a:pt x="526" y="115"/>
                  </a:lnTo>
                  <a:lnTo>
                    <a:pt x="525" y="115"/>
                  </a:lnTo>
                  <a:lnTo>
                    <a:pt x="525" y="117"/>
                  </a:lnTo>
                  <a:lnTo>
                    <a:pt x="523" y="117"/>
                  </a:lnTo>
                  <a:lnTo>
                    <a:pt x="523" y="119"/>
                  </a:lnTo>
                  <a:lnTo>
                    <a:pt x="525" y="121"/>
                  </a:lnTo>
                  <a:lnTo>
                    <a:pt x="526" y="121"/>
                  </a:lnTo>
                  <a:lnTo>
                    <a:pt x="530" y="121"/>
                  </a:lnTo>
                  <a:lnTo>
                    <a:pt x="532" y="121"/>
                  </a:lnTo>
                  <a:lnTo>
                    <a:pt x="534" y="123"/>
                  </a:lnTo>
                  <a:lnTo>
                    <a:pt x="534" y="125"/>
                  </a:lnTo>
                  <a:lnTo>
                    <a:pt x="534" y="129"/>
                  </a:lnTo>
                  <a:lnTo>
                    <a:pt x="536" y="131"/>
                  </a:lnTo>
                  <a:lnTo>
                    <a:pt x="536" y="133"/>
                  </a:lnTo>
                  <a:lnTo>
                    <a:pt x="538" y="134"/>
                  </a:lnTo>
                  <a:lnTo>
                    <a:pt x="540" y="134"/>
                  </a:lnTo>
                  <a:lnTo>
                    <a:pt x="544" y="136"/>
                  </a:lnTo>
                  <a:lnTo>
                    <a:pt x="546" y="136"/>
                  </a:lnTo>
                  <a:lnTo>
                    <a:pt x="548" y="136"/>
                  </a:lnTo>
                  <a:lnTo>
                    <a:pt x="548" y="138"/>
                  </a:lnTo>
                  <a:lnTo>
                    <a:pt x="548" y="140"/>
                  </a:lnTo>
                  <a:lnTo>
                    <a:pt x="546" y="142"/>
                  </a:lnTo>
                  <a:lnTo>
                    <a:pt x="544" y="144"/>
                  </a:lnTo>
                  <a:lnTo>
                    <a:pt x="538" y="144"/>
                  </a:lnTo>
                  <a:lnTo>
                    <a:pt x="536" y="146"/>
                  </a:lnTo>
                  <a:lnTo>
                    <a:pt x="534" y="148"/>
                  </a:lnTo>
                  <a:lnTo>
                    <a:pt x="532" y="150"/>
                  </a:lnTo>
                  <a:lnTo>
                    <a:pt x="532" y="152"/>
                  </a:lnTo>
                  <a:lnTo>
                    <a:pt x="534" y="154"/>
                  </a:lnTo>
                  <a:lnTo>
                    <a:pt x="538" y="154"/>
                  </a:lnTo>
                  <a:lnTo>
                    <a:pt x="540" y="156"/>
                  </a:lnTo>
                  <a:lnTo>
                    <a:pt x="540" y="158"/>
                  </a:lnTo>
                  <a:lnTo>
                    <a:pt x="538" y="159"/>
                  </a:lnTo>
                  <a:lnTo>
                    <a:pt x="536" y="159"/>
                  </a:lnTo>
                  <a:lnTo>
                    <a:pt x="534" y="161"/>
                  </a:lnTo>
                  <a:lnTo>
                    <a:pt x="534" y="163"/>
                  </a:lnTo>
                  <a:lnTo>
                    <a:pt x="534" y="165"/>
                  </a:lnTo>
                  <a:lnTo>
                    <a:pt x="536" y="165"/>
                  </a:lnTo>
                  <a:lnTo>
                    <a:pt x="538" y="165"/>
                  </a:lnTo>
                  <a:lnTo>
                    <a:pt x="540" y="163"/>
                  </a:lnTo>
                  <a:lnTo>
                    <a:pt x="542" y="163"/>
                  </a:lnTo>
                  <a:lnTo>
                    <a:pt x="544" y="163"/>
                  </a:lnTo>
                  <a:lnTo>
                    <a:pt x="544" y="165"/>
                  </a:lnTo>
                  <a:lnTo>
                    <a:pt x="546" y="169"/>
                  </a:lnTo>
                  <a:lnTo>
                    <a:pt x="546" y="171"/>
                  </a:lnTo>
                  <a:lnTo>
                    <a:pt x="546" y="173"/>
                  </a:lnTo>
                  <a:lnTo>
                    <a:pt x="548" y="173"/>
                  </a:lnTo>
                  <a:lnTo>
                    <a:pt x="550" y="173"/>
                  </a:lnTo>
                  <a:lnTo>
                    <a:pt x="551" y="173"/>
                  </a:lnTo>
                  <a:lnTo>
                    <a:pt x="551" y="188"/>
                  </a:lnTo>
                  <a:lnTo>
                    <a:pt x="525" y="188"/>
                  </a:lnTo>
                  <a:lnTo>
                    <a:pt x="525" y="190"/>
                  </a:lnTo>
                  <a:lnTo>
                    <a:pt x="525" y="217"/>
                  </a:lnTo>
                  <a:lnTo>
                    <a:pt x="528" y="217"/>
                  </a:lnTo>
                  <a:lnTo>
                    <a:pt x="538" y="217"/>
                  </a:lnTo>
                  <a:lnTo>
                    <a:pt x="528" y="238"/>
                  </a:lnTo>
                  <a:lnTo>
                    <a:pt x="530" y="240"/>
                  </a:lnTo>
                  <a:lnTo>
                    <a:pt x="530" y="242"/>
                  </a:lnTo>
                  <a:lnTo>
                    <a:pt x="530" y="244"/>
                  </a:lnTo>
                  <a:lnTo>
                    <a:pt x="532" y="246"/>
                  </a:lnTo>
                  <a:lnTo>
                    <a:pt x="530" y="246"/>
                  </a:lnTo>
                  <a:lnTo>
                    <a:pt x="530" y="248"/>
                  </a:lnTo>
                  <a:lnTo>
                    <a:pt x="528" y="248"/>
                  </a:lnTo>
                  <a:lnTo>
                    <a:pt x="528" y="250"/>
                  </a:lnTo>
                  <a:lnTo>
                    <a:pt x="526" y="250"/>
                  </a:lnTo>
                  <a:lnTo>
                    <a:pt x="526" y="252"/>
                  </a:lnTo>
                  <a:lnTo>
                    <a:pt x="525" y="252"/>
                  </a:lnTo>
                  <a:lnTo>
                    <a:pt x="525" y="254"/>
                  </a:lnTo>
                  <a:lnTo>
                    <a:pt x="525" y="255"/>
                  </a:lnTo>
                  <a:lnTo>
                    <a:pt x="526" y="255"/>
                  </a:lnTo>
                  <a:lnTo>
                    <a:pt x="525" y="255"/>
                  </a:lnTo>
                  <a:lnTo>
                    <a:pt x="525" y="257"/>
                  </a:lnTo>
                  <a:lnTo>
                    <a:pt x="526" y="257"/>
                  </a:lnTo>
                  <a:lnTo>
                    <a:pt x="526" y="259"/>
                  </a:lnTo>
                  <a:lnTo>
                    <a:pt x="526" y="261"/>
                  </a:lnTo>
                  <a:lnTo>
                    <a:pt x="526" y="263"/>
                  </a:lnTo>
                  <a:lnTo>
                    <a:pt x="526" y="265"/>
                  </a:lnTo>
                  <a:lnTo>
                    <a:pt x="526" y="269"/>
                  </a:lnTo>
                  <a:lnTo>
                    <a:pt x="526" y="271"/>
                  </a:lnTo>
                  <a:lnTo>
                    <a:pt x="525" y="271"/>
                  </a:lnTo>
                  <a:lnTo>
                    <a:pt x="525" y="273"/>
                  </a:lnTo>
                  <a:lnTo>
                    <a:pt x="525" y="298"/>
                  </a:lnTo>
                  <a:lnTo>
                    <a:pt x="526" y="298"/>
                  </a:lnTo>
                  <a:lnTo>
                    <a:pt x="538" y="298"/>
                  </a:lnTo>
                  <a:lnTo>
                    <a:pt x="561" y="298"/>
                  </a:lnTo>
                  <a:lnTo>
                    <a:pt x="576" y="298"/>
                  </a:lnTo>
                  <a:lnTo>
                    <a:pt x="578" y="298"/>
                  </a:lnTo>
                  <a:lnTo>
                    <a:pt x="605" y="298"/>
                  </a:lnTo>
                  <a:lnTo>
                    <a:pt x="605" y="315"/>
                  </a:lnTo>
                  <a:lnTo>
                    <a:pt x="632" y="315"/>
                  </a:lnTo>
                  <a:lnTo>
                    <a:pt x="632" y="298"/>
                  </a:lnTo>
                  <a:lnTo>
                    <a:pt x="647" y="298"/>
                  </a:lnTo>
                  <a:lnTo>
                    <a:pt x="646" y="302"/>
                  </a:lnTo>
                  <a:lnTo>
                    <a:pt x="647" y="305"/>
                  </a:lnTo>
                  <a:lnTo>
                    <a:pt x="646" y="307"/>
                  </a:lnTo>
                  <a:lnTo>
                    <a:pt x="646" y="309"/>
                  </a:lnTo>
                  <a:lnTo>
                    <a:pt x="642" y="311"/>
                  </a:lnTo>
                  <a:lnTo>
                    <a:pt x="640" y="313"/>
                  </a:lnTo>
                  <a:lnTo>
                    <a:pt x="640" y="315"/>
                  </a:lnTo>
                  <a:lnTo>
                    <a:pt x="640" y="321"/>
                  </a:lnTo>
                  <a:lnTo>
                    <a:pt x="638" y="323"/>
                  </a:lnTo>
                  <a:lnTo>
                    <a:pt x="632" y="327"/>
                  </a:lnTo>
                  <a:lnTo>
                    <a:pt x="632" y="351"/>
                  </a:lnTo>
                  <a:lnTo>
                    <a:pt x="646" y="351"/>
                  </a:lnTo>
                  <a:lnTo>
                    <a:pt x="686" y="351"/>
                  </a:lnTo>
                  <a:lnTo>
                    <a:pt x="690" y="351"/>
                  </a:lnTo>
                  <a:lnTo>
                    <a:pt x="690" y="365"/>
                  </a:lnTo>
                  <a:lnTo>
                    <a:pt x="690" y="376"/>
                  </a:lnTo>
                  <a:lnTo>
                    <a:pt x="690" y="392"/>
                  </a:lnTo>
                  <a:lnTo>
                    <a:pt x="690" y="405"/>
                  </a:lnTo>
                  <a:lnTo>
                    <a:pt x="690" y="423"/>
                  </a:lnTo>
                  <a:lnTo>
                    <a:pt x="690" y="457"/>
                  </a:lnTo>
                  <a:lnTo>
                    <a:pt x="690" y="459"/>
                  </a:lnTo>
                  <a:lnTo>
                    <a:pt x="690" y="467"/>
                  </a:lnTo>
                  <a:lnTo>
                    <a:pt x="690" y="469"/>
                  </a:lnTo>
                  <a:lnTo>
                    <a:pt x="690" y="471"/>
                  </a:lnTo>
                  <a:lnTo>
                    <a:pt x="690" y="472"/>
                  </a:lnTo>
                  <a:lnTo>
                    <a:pt x="690" y="480"/>
                  </a:lnTo>
                  <a:lnTo>
                    <a:pt x="690" y="486"/>
                  </a:lnTo>
                  <a:lnTo>
                    <a:pt x="690" y="492"/>
                  </a:lnTo>
                  <a:lnTo>
                    <a:pt x="684" y="492"/>
                  </a:lnTo>
                  <a:lnTo>
                    <a:pt x="676" y="492"/>
                  </a:lnTo>
                  <a:lnTo>
                    <a:pt x="676" y="497"/>
                  </a:lnTo>
                  <a:lnTo>
                    <a:pt x="670" y="497"/>
                  </a:lnTo>
                  <a:lnTo>
                    <a:pt x="669" y="497"/>
                  </a:lnTo>
                  <a:lnTo>
                    <a:pt x="669" y="507"/>
                  </a:lnTo>
                  <a:lnTo>
                    <a:pt x="686" y="507"/>
                  </a:lnTo>
                  <a:lnTo>
                    <a:pt x="692" y="507"/>
                  </a:lnTo>
                  <a:lnTo>
                    <a:pt x="692" y="515"/>
                  </a:lnTo>
                  <a:lnTo>
                    <a:pt x="692" y="530"/>
                  </a:lnTo>
                  <a:lnTo>
                    <a:pt x="688" y="540"/>
                  </a:lnTo>
                  <a:lnTo>
                    <a:pt x="684" y="545"/>
                  </a:lnTo>
                  <a:lnTo>
                    <a:pt x="684" y="568"/>
                  </a:lnTo>
                  <a:lnTo>
                    <a:pt x="684" y="620"/>
                  </a:lnTo>
                  <a:lnTo>
                    <a:pt x="684" y="622"/>
                  </a:lnTo>
                  <a:lnTo>
                    <a:pt x="690" y="622"/>
                  </a:lnTo>
                  <a:lnTo>
                    <a:pt x="690" y="636"/>
                  </a:lnTo>
                  <a:lnTo>
                    <a:pt x="690" y="622"/>
                  </a:lnTo>
                  <a:lnTo>
                    <a:pt x="730" y="622"/>
                  </a:lnTo>
                  <a:lnTo>
                    <a:pt x="736" y="622"/>
                  </a:lnTo>
                  <a:lnTo>
                    <a:pt x="743" y="622"/>
                  </a:lnTo>
                  <a:lnTo>
                    <a:pt x="743" y="634"/>
                  </a:lnTo>
                  <a:lnTo>
                    <a:pt x="747" y="634"/>
                  </a:lnTo>
                  <a:lnTo>
                    <a:pt x="747" y="647"/>
                  </a:lnTo>
                  <a:lnTo>
                    <a:pt x="743" y="647"/>
                  </a:lnTo>
                  <a:lnTo>
                    <a:pt x="740" y="647"/>
                  </a:lnTo>
                  <a:lnTo>
                    <a:pt x="736" y="647"/>
                  </a:lnTo>
                  <a:lnTo>
                    <a:pt x="728" y="647"/>
                  </a:lnTo>
                  <a:lnTo>
                    <a:pt x="707" y="647"/>
                  </a:lnTo>
                  <a:lnTo>
                    <a:pt x="707" y="674"/>
                  </a:lnTo>
                  <a:lnTo>
                    <a:pt x="726" y="674"/>
                  </a:lnTo>
                  <a:lnTo>
                    <a:pt x="726" y="682"/>
                  </a:lnTo>
                  <a:lnTo>
                    <a:pt x="736" y="682"/>
                  </a:lnTo>
                  <a:lnTo>
                    <a:pt x="736" y="674"/>
                  </a:lnTo>
                  <a:lnTo>
                    <a:pt x="742" y="674"/>
                  </a:lnTo>
                  <a:lnTo>
                    <a:pt x="742" y="697"/>
                  </a:lnTo>
                  <a:lnTo>
                    <a:pt x="742" y="701"/>
                  </a:lnTo>
                  <a:lnTo>
                    <a:pt x="722" y="701"/>
                  </a:lnTo>
                  <a:lnTo>
                    <a:pt x="722" y="728"/>
                  </a:lnTo>
                  <a:lnTo>
                    <a:pt x="722" y="730"/>
                  </a:lnTo>
                  <a:lnTo>
                    <a:pt x="722" y="739"/>
                  </a:lnTo>
                  <a:lnTo>
                    <a:pt x="722" y="768"/>
                  </a:lnTo>
                  <a:lnTo>
                    <a:pt x="703" y="768"/>
                  </a:lnTo>
                  <a:lnTo>
                    <a:pt x="703" y="784"/>
                  </a:lnTo>
                  <a:lnTo>
                    <a:pt x="690" y="784"/>
                  </a:lnTo>
                  <a:lnTo>
                    <a:pt x="688" y="784"/>
                  </a:lnTo>
                  <a:lnTo>
                    <a:pt x="690" y="780"/>
                  </a:lnTo>
                  <a:lnTo>
                    <a:pt x="690" y="761"/>
                  </a:lnTo>
                  <a:lnTo>
                    <a:pt x="690" y="757"/>
                  </a:lnTo>
                  <a:lnTo>
                    <a:pt x="690" y="755"/>
                  </a:lnTo>
                  <a:lnTo>
                    <a:pt x="682" y="755"/>
                  </a:lnTo>
                  <a:lnTo>
                    <a:pt x="682" y="770"/>
                  </a:lnTo>
                  <a:lnTo>
                    <a:pt x="669" y="770"/>
                  </a:lnTo>
                  <a:lnTo>
                    <a:pt x="669" y="761"/>
                  </a:lnTo>
                  <a:lnTo>
                    <a:pt x="640" y="761"/>
                  </a:lnTo>
                  <a:lnTo>
                    <a:pt x="640" y="732"/>
                  </a:lnTo>
                  <a:lnTo>
                    <a:pt x="640" y="728"/>
                  </a:lnTo>
                  <a:lnTo>
                    <a:pt x="628" y="728"/>
                  </a:lnTo>
                  <a:lnTo>
                    <a:pt x="603" y="728"/>
                  </a:lnTo>
                  <a:lnTo>
                    <a:pt x="601" y="722"/>
                  </a:lnTo>
                  <a:lnTo>
                    <a:pt x="601" y="716"/>
                  </a:lnTo>
                  <a:lnTo>
                    <a:pt x="601" y="713"/>
                  </a:lnTo>
                  <a:lnTo>
                    <a:pt x="603" y="705"/>
                  </a:lnTo>
                  <a:lnTo>
                    <a:pt x="603" y="701"/>
                  </a:lnTo>
                  <a:lnTo>
                    <a:pt x="603" y="674"/>
                  </a:lnTo>
                  <a:lnTo>
                    <a:pt x="603" y="665"/>
                  </a:lnTo>
                  <a:lnTo>
                    <a:pt x="603" y="624"/>
                  </a:lnTo>
                  <a:lnTo>
                    <a:pt x="576" y="624"/>
                  </a:lnTo>
                  <a:lnTo>
                    <a:pt x="576" y="622"/>
                  </a:lnTo>
                  <a:lnTo>
                    <a:pt x="551" y="622"/>
                  </a:lnTo>
                  <a:lnTo>
                    <a:pt x="551" y="597"/>
                  </a:lnTo>
                  <a:lnTo>
                    <a:pt x="544" y="597"/>
                  </a:lnTo>
                  <a:lnTo>
                    <a:pt x="536" y="595"/>
                  </a:lnTo>
                  <a:lnTo>
                    <a:pt x="521" y="595"/>
                  </a:lnTo>
                  <a:lnTo>
                    <a:pt x="523" y="513"/>
                  </a:lnTo>
                  <a:lnTo>
                    <a:pt x="515" y="513"/>
                  </a:lnTo>
                  <a:lnTo>
                    <a:pt x="496" y="515"/>
                  </a:lnTo>
                  <a:lnTo>
                    <a:pt x="484" y="513"/>
                  </a:lnTo>
                  <a:lnTo>
                    <a:pt x="480" y="513"/>
                  </a:lnTo>
                  <a:lnTo>
                    <a:pt x="477" y="513"/>
                  </a:lnTo>
                  <a:lnTo>
                    <a:pt x="467" y="513"/>
                  </a:lnTo>
                  <a:lnTo>
                    <a:pt x="467" y="486"/>
                  </a:lnTo>
                  <a:lnTo>
                    <a:pt x="455" y="486"/>
                  </a:lnTo>
                  <a:lnTo>
                    <a:pt x="442" y="486"/>
                  </a:lnTo>
                  <a:lnTo>
                    <a:pt x="442" y="459"/>
                  </a:lnTo>
                  <a:lnTo>
                    <a:pt x="440" y="459"/>
                  </a:lnTo>
                  <a:lnTo>
                    <a:pt x="436" y="459"/>
                  </a:lnTo>
                  <a:lnTo>
                    <a:pt x="415" y="459"/>
                  </a:lnTo>
                  <a:lnTo>
                    <a:pt x="359" y="459"/>
                  </a:lnTo>
                  <a:lnTo>
                    <a:pt x="359" y="515"/>
                  </a:lnTo>
                  <a:lnTo>
                    <a:pt x="359" y="528"/>
                  </a:lnTo>
                  <a:lnTo>
                    <a:pt x="359" y="557"/>
                  </a:lnTo>
                  <a:lnTo>
                    <a:pt x="359" y="570"/>
                  </a:lnTo>
                  <a:lnTo>
                    <a:pt x="359" y="568"/>
                  </a:lnTo>
                  <a:lnTo>
                    <a:pt x="359" y="593"/>
                  </a:lnTo>
                  <a:lnTo>
                    <a:pt x="359" y="595"/>
                  </a:lnTo>
                  <a:lnTo>
                    <a:pt x="359" y="597"/>
                  </a:lnTo>
                  <a:lnTo>
                    <a:pt x="359" y="601"/>
                  </a:lnTo>
                  <a:lnTo>
                    <a:pt x="357" y="624"/>
                  </a:lnTo>
                  <a:lnTo>
                    <a:pt x="323" y="624"/>
                  </a:lnTo>
                  <a:lnTo>
                    <a:pt x="319" y="624"/>
                  </a:lnTo>
                  <a:lnTo>
                    <a:pt x="304" y="624"/>
                  </a:lnTo>
                  <a:lnTo>
                    <a:pt x="256" y="624"/>
                  </a:lnTo>
                  <a:lnTo>
                    <a:pt x="252" y="624"/>
                  </a:lnTo>
                  <a:lnTo>
                    <a:pt x="250" y="624"/>
                  </a:lnTo>
                  <a:lnTo>
                    <a:pt x="250" y="666"/>
                  </a:lnTo>
                  <a:lnTo>
                    <a:pt x="238" y="666"/>
                  </a:lnTo>
                  <a:lnTo>
                    <a:pt x="223" y="666"/>
                  </a:lnTo>
                  <a:lnTo>
                    <a:pt x="196" y="666"/>
                  </a:lnTo>
                  <a:lnTo>
                    <a:pt x="196" y="680"/>
                  </a:lnTo>
                  <a:lnTo>
                    <a:pt x="210" y="682"/>
                  </a:lnTo>
                  <a:lnTo>
                    <a:pt x="210" y="695"/>
                  </a:lnTo>
                  <a:lnTo>
                    <a:pt x="208" y="695"/>
                  </a:lnTo>
                  <a:lnTo>
                    <a:pt x="196" y="695"/>
                  </a:lnTo>
                  <a:lnTo>
                    <a:pt x="196" y="705"/>
                  </a:lnTo>
                  <a:lnTo>
                    <a:pt x="169" y="705"/>
                  </a:lnTo>
                  <a:lnTo>
                    <a:pt x="142" y="705"/>
                  </a:lnTo>
                  <a:lnTo>
                    <a:pt x="129" y="705"/>
                  </a:lnTo>
                  <a:lnTo>
                    <a:pt x="108" y="705"/>
                  </a:lnTo>
                  <a:lnTo>
                    <a:pt x="106" y="705"/>
                  </a:lnTo>
                  <a:lnTo>
                    <a:pt x="104" y="705"/>
                  </a:lnTo>
                  <a:lnTo>
                    <a:pt x="104" y="707"/>
                  </a:lnTo>
                  <a:lnTo>
                    <a:pt x="104" y="709"/>
                  </a:lnTo>
                  <a:lnTo>
                    <a:pt x="102" y="711"/>
                  </a:lnTo>
                  <a:lnTo>
                    <a:pt x="100" y="711"/>
                  </a:lnTo>
                  <a:lnTo>
                    <a:pt x="98" y="711"/>
                  </a:lnTo>
                  <a:lnTo>
                    <a:pt x="98" y="709"/>
                  </a:lnTo>
                  <a:lnTo>
                    <a:pt x="98" y="705"/>
                  </a:lnTo>
                  <a:lnTo>
                    <a:pt x="94" y="705"/>
                  </a:lnTo>
                  <a:lnTo>
                    <a:pt x="81" y="705"/>
                  </a:lnTo>
                  <a:lnTo>
                    <a:pt x="44" y="705"/>
                  </a:lnTo>
                  <a:lnTo>
                    <a:pt x="39" y="705"/>
                  </a:lnTo>
                  <a:lnTo>
                    <a:pt x="35" y="705"/>
                  </a:lnTo>
                  <a:lnTo>
                    <a:pt x="33" y="705"/>
                  </a:lnTo>
                  <a:lnTo>
                    <a:pt x="33" y="703"/>
                  </a:lnTo>
                  <a:lnTo>
                    <a:pt x="33" y="701"/>
                  </a:lnTo>
                  <a:lnTo>
                    <a:pt x="31" y="697"/>
                  </a:lnTo>
                  <a:lnTo>
                    <a:pt x="31" y="693"/>
                  </a:lnTo>
                  <a:lnTo>
                    <a:pt x="31" y="689"/>
                  </a:lnTo>
                  <a:lnTo>
                    <a:pt x="29" y="688"/>
                  </a:lnTo>
                  <a:lnTo>
                    <a:pt x="29" y="684"/>
                  </a:lnTo>
                  <a:lnTo>
                    <a:pt x="29" y="682"/>
                  </a:lnTo>
                  <a:lnTo>
                    <a:pt x="27" y="678"/>
                  </a:lnTo>
                  <a:lnTo>
                    <a:pt x="25" y="674"/>
                  </a:lnTo>
                  <a:lnTo>
                    <a:pt x="21" y="668"/>
                  </a:lnTo>
                  <a:lnTo>
                    <a:pt x="20" y="665"/>
                  </a:lnTo>
                  <a:lnTo>
                    <a:pt x="18" y="663"/>
                  </a:lnTo>
                  <a:lnTo>
                    <a:pt x="16" y="661"/>
                  </a:lnTo>
                  <a:lnTo>
                    <a:pt x="14" y="655"/>
                  </a:lnTo>
                  <a:lnTo>
                    <a:pt x="12" y="655"/>
                  </a:lnTo>
                  <a:lnTo>
                    <a:pt x="12" y="653"/>
                  </a:lnTo>
                  <a:lnTo>
                    <a:pt x="10" y="651"/>
                  </a:lnTo>
                  <a:lnTo>
                    <a:pt x="8" y="649"/>
                  </a:lnTo>
                  <a:lnTo>
                    <a:pt x="6" y="647"/>
                  </a:lnTo>
                  <a:lnTo>
                    <a:pt x="4" y="645"/>
                  </a:lnTo>
                  <a:lnTo>
                    <a:pt x="4" y="643"/>
                  </a:lnTo>
                  <a:lnTo>
                    <a:pt x="2" y="641"/>
                  </a:lnTo>
                  <a:lnTo>
                    <a:pt x="0" y="640"/>
                  </a:lnTo>
                  <a:lnTo>
                    <a:pt x="2" y="638"/>
                  </a:lnTo>
                  <a:lnTo>
                    <a:pt x="2" y="636"/>
                  </a:lnTo>
                  <a:lnTo>
                    <a:pt x="2" y="632"/>
                  </a:lnTo>
                  <a:lnTo>
                    <a:pt x="0" y="630"/>
                  </a:lnTo>
                  <a:lnTo>
                    <a:pt x="0" y="626"/>
                  </a:lnTo>
                  <a:lnTo>
                    <a:pt x="0" y="624"/>
                  </a:lnTo>
                  <a:lnTo>
                    <a:pt x="35" y="624"/>
                  </a:lnTo>
                  <a:lnTo>
                    <a:pt x="35" y="622"/>
                  </a:lnTo>
                  <a:lnTo>
                    <a:pt x="37" y="622"/>
                  </a:lnTo>
                  <a:lnTo>
                    <a:pt x="56" y="622"/>
                  </a:lnTo>
                  <a:lnTo>
                    <a:pt x="56" y="597"/>
                  </a:lnTo>
                  <a:lnTo>
                    <a:pt x="60" y="597"/>
                  </a:lnTo>
                  <a:lnTo>
                    <a:pt x="89" y="597"/>
                  </a:lnTo>
                  <a:lnTo>
                    <a:pt x="89" y="580"/>
                  </a:lnTo>
                  <a:lnTo>
                    <a:pt x="64" y="580"/>
                  </a:lnTo>
                  <a:lnTo>
                    <a:pt x="62" y="580"/>
                  </a:lnTo>
                  <a:lnTo>
                    <a:pt x="60" y="578"/>
                  </a:lnTo>
                  <a:lnTo>
                    <a:pt x="54" y="576"/>
                  </a:lnTo>
                  <a:lnTo>
                    <a:pt x="50" y="570"/>
                  </a:lnTo>
                  <a:lnTo>
                    <a:pt x="50" y="568"/>
                  </a:lnTo>
                  <a:lnTo>
                    <a:pt x="48" y="567"/>
                  </a:lnTo>
                  <a:lnTo>
                    <a:pt x="46" y="559"/>
                  </a:lnTo>
                  <a:lnTo>
                    <a:pt x="46" y="553"/>
                  </a:lnTo>
                  <a:lnTo>
                    <a:pt x="46" y="549"/>
                  </a:lnTo>
                  <a:lnTo>
                    <a:pt x="48" y="545"/>
                  </a:lnTo>
                  <a:lnTo>
                    <a:pt x="50" y="538"/>
                  </a:lnTo>
                  <a:lnTo>
                    <a:pt x="52" y="534"/>
                  </a:lnTo>
                  <a:lnTo>
                    <a:pt x="54" y="532"/>
                  </a:lnTo>
                  <a:lnTo>
                    <a:pt x="56" y="532"/>
                  </a:lnTo>
                  <a:lnTo>
                    <a:pt x="58" y="534"/>
                  </a:lnTo>
                  <a:lnTo>
                    <a:pt x="62" y="538"/>
                  </a:lnTo>
                  <a:lnTo>
                    <a:pt x="66" y="542"/>
                  </a:lnTo>
                  <a:lnTo>
                    <a:pt x="68" y="542"/>
                  </a:lnTo>
                  <a:lnTo>
                    <a:pt x="68" y="545"/>
                  </a:lnTo>
                  <a:lnTo>
                    <a:pt x="69" y="549"/>
                  </a:lnTo>
                  <a:lnTo>
                    <a:pt x="71" y="551"/>
                  </a:lnTo>
                  <a:lnTo>
                    <a:pt x="73" y="551"/>
                  </a:lnTo>
                  <a:lnTo>
                    <a:pt x="75" y="551"/>
                  </a:lnTo>
                  <a:lnTo>
                    <a:pt x="77" y="551"/>
                  </a:lnTo>
                  <a:lnTo>
                    <a:pt x="81" y="549"/>
                  </a:lnTo>
                  <a:lnTo>
                    <a:pt x="81" y="547"/>
                  </a:lnTo>
                  <a:lnTo>
                    <a:pt x="81" y="545"/>
                  </a:lnTo>
                  <a:lnTo>
                    <a:pt x="81" y="544"/>
                  </a:lnTo>
                  <a:lnTo>
                    <a:pt x="75" y="536"/>
                  </a:lnTo>
                  <a:lnTo>
                    <a:pt x="71" y="532"/>
                  </a:lnTo>
                  <a:lnTo>
                    <a:pt x="69" y="528"/>
                  </a:lnTo>
                  <a:lnTo>
                    <a:pt x="68" y="522"/>
                  </a:lnTo>
                  <a:lnTo>
                    <a:pt x="66" y="519"/>
                  </a:lnTo>
                  <a:lnTo>
                    <a:pt x="66" y="517"/>
                  </a:lnTo>
                  <a:lnTo>
                    <a:pt x="64" y="515"/>
                  </a:lnTo>
                  <a:lnTo>
                    <a:pt x="64" y="513"/>
                  </a:lnTo>
                  <a:lnTo>
                    <a:pt x="64" y="511"/>
                  </a:lnTo>
                  <a:lnTo>
                    <a:pt x="66" y="511"/>
                  </a:lnTo>
                  <a:lnTo>
                    <a:pt x="68" y="511"/>
                  </a:lnTo>
                  <a:lnTo>
                    <a:pt x="71" y="513"/>
                  </a:lnTo>
                  <a:lnTo>
                    <a:pt x="75" y="515"/>
                  </a:lnTo>
                  <a:lnTo>
                    <a:pt x="79" y="513"/>
                  </a:lnTo>
                  <a:lnTo>
                    <a:pt x="83" y="511"/>
                  </a:lnTo>
                  <a:lnTo>
                    <a:pt x="85" y="509"/>
                  </a:lnTo>
                  <a:lnTo>
                    <a:pt x="87" y="507"/>
                  </a:lnTo>
                  <a:lnTo>
                    <a:pt x="89" y="503"/>
                  </a:lnTo>
                  <a:lnTo>
                    <a:pt x="91" y="503"/>
                  </a:lnTo>
                  <a:lnTo>
                    <a:pt x="92" y="496"/>
                  </a:lnTo>
                  <a:lnTo>
                    <a:pt x="96" y="492"/>
                  </a:lnTo>
                  <a:lnTo>
                    <a:pt x="100" y="488"/>
                  </a:lnTo>
                  <a:lnTo>
                    <a:pt x="100" y="486"/>
                  </a:lnTo>
                  <a:lnTo>
                    <a:pt x="102" y="484"/>
                  </a:lnTo>
                  <a:lnTo>
                    <a:pt x="104" y="482"/>
                  </a:lnTo>
                  <a:lnTo>
                    <a:pt x="108" y="480"/>
                  </a:lnTo>
                  <a:lnTo>
                    <a:pt x="110" y="478"/>
                  </a:lnTo>
                  <a:lnTo>
                    <a:pt x="112" y="476"/>
                  </a:lnTo>
                  <a:lnTo>
                    <a:pt x="112" y="474"/>
                  </a:lnTo>
                  <a:lnTo>
                    <a:pt x="112" y="472"/>
                  </a:lnTo>
                  <a:lnTo>
                    <a:pt x="110" y="472"/>
                  </a:lnTo>
                  <a:lnTo>
                    <a:pt x="110" y="471"/>
                  </a:lnTo>
                  <a:lnTo>
                    <a:pt x="108" y="472"/>
                  </a:lnTo>
                  <a:lnTo>
                    <a:pt x="104" y="474"/>
                  </a:lnTo>
                  <a:lnTo>
                    <a:pt x="98" y="476"/>
                  </a:lnTo>
                  <a:lnTo>
                    <a:pt x="94" y="478"/>
                  </a:lnTo>
                  <a:lnTo>
                    <a:pt x="92" y="478"/>
                  </a:lnTo>
                  <a:lnTo>
                    <a:pt x="91" y="476"/>
                  </a:lnTo>
                  <a:lnTo>
                    <a:pt x="89" y="474"/>
                  </a:lnTo>
                  <a:lnTo>
                    <a:pt x="79" y="467"/>
                  </a:lnTo>
                  <a:lnTo>
                    <a:pt x="77" y="463"/>
                  </a:lnTo>
                  <a:lnTo>
                    <a:pt x="77" y="461"/>
                  </a:lnTo>
                  <a:lnTo>
                    <a:pt x="77" y="459"/>
                  </a:lnTo>
                  <a:lnTo>
                    <a:pt x="73" y="453"/>
                  </a:lnTo>
                  <a:lnTo>
                    <a:pt x="75" y="451"/>
                  </a:lnTo>
                  <a:lnTo>
                    <a:pt x="79" y="451"/>
                  </a:lnTo>
                  <a:lnTo>
                    <a:pt x="87" y="446"/>
                  </a:lnTo>
                  <a:lnTo>
                    <a:pt x="89" y="444"/>
                  </a:lnTo>
                  <a:lnTo>
                    <a:pt x="91" y="442"/>
                  </a:lnTo>
                  <a:lnTo>
                    <a:pt x="92" y="436"/>
                  </a:lnTo>
                  <a:lnTo>
                    <a:pt x="91" y="434"/>
                  </a:lnTo>
                  <a:lnTo>
                    <a:pt x="91" y="432"/>
                  </a:lnTo>
                  <a:lnTo>
                    <a:pt x="85" y="430"/>
                  </a:lnTo>
                  <a:lnTo>
                    <a:pt x="77" y="428"/>
                  </a:lnTo>
                  <a:lnTo>
                    <a:pt x="69" y="430"/>
                  </a:lnTo>
                  <a:lnTo>
                    <a:pt x="66" y="432"/>
                  </a:lnTo>
                  <a:lnTo>
                    <a:pt x="62" y="430"/>
                  </a:lnTo>
                  <a:lnTo>
                    <a:pt x="60" y="426"/>
                  </a:lnTo>
                  <a:lnTo>
                    <a:pt x="60" y="424"/>
                  </a:lnTo>
                  <a:lnTo>
                    <a:pt x="60" y="421"/>
                  </a:lnTo>
                  <a:lnTo>
                    <a:pt x="62" y="417"/>
                  </a:lnTo>
                  <a:lnTo>
                    <a:pt x="62" y="415"/>
                  </a:lnTo>
                  <a:lnTo>
                    <a:pt x="60" y="407"/>
                  </a:lnTo>
                  <a:lnTo>
                    <a:pt x="60" y="405"/>
                  </a:lnTo>
                  <a:lnTo>
                    <a:pt x="62" y="403"/>
                  </a:lnTo>
                  <a:lnTo>
                    <a:pt x="64" y="401"/>
                  </a:lnTo>
                  <a:lnTo>
                    <a:pt x="69" y="399"/>
                  </a:lnTo>
                  <a:lnTo>
                    <a:pt x="73" y="399"/>
                  </a:lnTo>
                  <a:lnTo>
                    <a:pt x="79" y="396"/>
                  </a:lnTo>
                  <a:lnTo>
                    <a:pt x="83" y="392"/>
                  </a:lnTo>
                  <a:lnTo>
                    <a:pt x="83" y="390"/>
                  </a:lnTo>
                  <a:lnTo>
                    <a:pt x="83" y="386"/>
                  </a:lnTo>
                  <a:lnTo>
                    <a:pt x="81" y="386"/>
                  </a:lnTo>
                  <a:lnTo>
                    <a:pt x="73" y="386"/>
                  </a:lnTo>
                  <a:lnTo>
                    <a:pt x="69" y="386"/>
                  </a:lnTo>
                  <a:lnTo>
                    <a:pt x="68" y="384"/>
                  </a:lnTo>
                  <a:lnTo>
                    <a:pt x="68" y="380"/>
                  </a:lnTo>
                  <a:lnTo>
                    <a:pt x="68" y="378"/>
                  </a:lnTo>
                  <a:lnTo>
                    <a:pt x="69" y="376"/>
                  </a:lnTo>
                  <a:lnTo>
                    <a:pt x="69" y="373"/>
                  </a:lnTo>
                  <a:lnTo>
                    <a:pt x="68" y="371"/>
                  </a:lnTo>
                  <a:lnTo>
                    <a:pt x="66" y="367"/>
                  </a:lnTo>
                  <a:lnTo>
                    <a:pt x="66" y="361"/>
                  </a:lnTo>
                  <a:lnTo>
                    <a:pt x="66" y="359"/>
                  </a:lnTo>
                  <a:lnTo>
                    <a:pt x="68" y="357"/>
                  </a:lnTo>
                  <a:lnTo>
                    <a:pt x="69" y="355"/>
                  </a:lnTo>
                  <a:lnTo>
                    <a:pt x="75" y="355"/>
                  </a:lnTo>
                  <a:lnTo>
                    <a:pt x="77" y="353"/>
                  </a:lnTo>
                  <a:lnTo>
                    <a:pt x="79" y="351"/>
                  </a:lnTo>
                  <a:lnTo>
                    <a:pt x="81" y="350"/>
                  </a:lnTo>
                  <a:lnTo>
                    <a:pt x="81" y="346"/>
                  </a:lnTo>
                  <a:lnTo>
                    <a:pt x="79" y="340"/>
                  </a:lnTo>
                  <a:lnTo>
                    <a:pt x="81" y="332"/>
                  </a:lnTo>
                  <a:lnTo>
                    <a:pt x="77" y="325"/>
                  </a:lnTo>
                  <a:lnTo>
                    <a:pt x="79" y="319"/>
                  </a:lnTo>
                  <a:lnTo>
                    <a:pt x="81" y="315"/>
                  </a:lnTo>
                  <a:lnTo>
                    <a:pt x="83" y="313"/>
                  </a:lnTo>
                  <a:lnTo>
                    <a:pt x="87" y="311"/>
                  </a:lnTo>
                  <a:lnTo>
                    <a:pt x="89" y="311"/>
                  </a:lnTo>
                  <a:lnTo>
                    <a:pt x="89" y="313"/>
                  </a:lnTo>
                  <a:lnTo>
                    <a:pt x="89" y="315"/>
                  </a:lnTo>
                  <a:lnTo>
                    <a:pt x="89" y="323"/>
                  </a:lnTo>
                  <a:lnTo>
                    <a:pt x="89" y="325"/>
                  </a:lnTo>
                  <a:lnTo>
                    <a:pt x="91" y="327"/>
                  </a:lnTo>
                  <a:lnTo>
                    <a:pt x="92" y="328"/>
                  </a:lnTo>
                  <a:lnTo>
                    <a:pt x="94" y="332"/>
                  </a:lnTo>
                  <a:lnTo>
                    <a:pt x="98" y="334"/>
                  </a:lnTo>
                  <a:lnTo>
                    <a:pt x="100" y="334"/>
                  </a:lnTo>
                  <a:lnTo>
                    <a:pt x="104" y="336"/>
                  </a:lnTo>
                  <a:lnTo>
                    <a:pt x="110" y="338"/>
                  </a:lnTo>
                  <a:lnTo>
                    <a:pt x="114" y="340"/>
                  </a:lnTo>
                  <a:lnTo>
                    <a:pt x="117" y="340"/>
                  </a:lnTo>
                  <a:lnTo>
                    <a:pt x="123" y="340"/>
                  </a:lnTo>
                  <a:lnTo>
                    <a:pt x="129" y="338"/>
                  </a:lnTo>
                  <a:lnTo>
                    <a:pt x="131" y="336"/>
                  </a:lnTo>
                  <a:lnTo>
                    <a:pt x="131" y="334"/>
                  </a:lnTo>
                  <a:lnTo>
                    <a:pt x="131" y="332"/>
                  </a:lnTo>
                  <a:lnTo>
                    <a:pt x="131" y="330"/>
                  </a:lnTo>
                  <a:lnTo>
                    <a:pt x="129" y="328"/>
                  </a:lnTo>
                  <a:lnTo>
                    <a:pt x="127" y="328"/>
                  </a:lnTo>
                  <a:lnTo>
                    <a:pt x="125" y="328"/>
                  </a:lnTo>
                  <a:lnTo>
                    <a:pt x="125" y="327"/>
                  </a:lnTo>
                  <a:lnTo>
                    <a:pt x="123" y="327"/>
                  </a:lnTo>
                  <a:lnTo>
                    <a:pt x="123" y="325"/>
                  </a:lnTo>
                  <a:lnTo>
                    <a:pt x="125" y="323"/>
                  </a:lnTo>
                  <a:lnTo>
                    <a:pt x="131" y="323"/>
                  </a:lnTo>
                  <a:lnTo>
                    <a:pt x="133" y="321"/>
                  </a:lnTo>
                  <a:lnTo>
                    <a:pt x="135" y="319"/>
                  </a:lnTo>
                  <a:lnTo>
                    <a:pt x="133" y="317"/>
                  </a:lnTo>
                  <a:lnTo>
                    <a:pt x="133" y="315"/>
                  </a:lnTo>
                  <a:lnTo>
                    <a:pt x="131" y="313"/>
                  </a:lnTo>
                  <a:lnTo>
                    <a:pt x="129" y="311"/>
                  </a:lnTo>
                  <a:lnTo>
                    <a:pt x="125" y="307"/>
                  </a:lnTo>
                  <a:lnTo>
                    <a:pt x="125" y="303"/>
                  </a:lnTo>
                  <a:lnTo>
                    <a:pt x="125" y="298"/>
                  </a:lnTo>
                  <a:lnTo>
                    <a:pt x="91" y="300"/>
                  </a:lnTo>
                  <a:lnTo>
                    <a:pt x="89" y="300"/>
                  </a:lnTo>
                  <a:lnTo>
                    <a:pt x="89" y="284"/>
                  </a:lnTo>
                  <a:lnTo>
                    <a:pt x="89" y="244"/>
                  </a:lnTo>
                  <a:lnTo>
                    <a:pt x="89" y="217"/>
                  </a:lnTo>
                  <a:lnTo>
                    <a:pt x="75" y="217"/>
                  </a:lnTo>
                  <a:lnTo>
                    <a:pt x="75" y="190"/>
                  </a:lnTo>
                  <a:lnTo>
                    <a:pt x="71" y="190"/>
                  </a:lnTo>
                  <a:lnTo>
                    <a:pt x="64" y="190"/>
                  </a:lnTo>
                  <a:lnTo>
                    <a:pt x="64" y="156"/>
                  </a:lnTo>
                  <a:lnTo>
                    <a:pt x="64" y="136"/>
                  </a:lnTo>
                  <a:lnTo>
                    <a:pt x="64" y="111"/>
                  </a:lnTo>
                  <a:lnTo>
                    <a:pt x="48" y="111"/>
                  </a:lnTo>
                  <a:lnTo>
                    <a:pt x="37" y="111"/>
                  </a:lnTo>
                  <a:lnTo>
                    <a:pt x="37" y="83"/>
                  </a:lnTo>
                  <a:lnTo>
                    <a:pt x="37" y="77"/>
                  </a:lnTo>
                  <a:lnTo>
                    <a:pt x="41" y="75"/>
                  </a:lnTo>
                  <a:lnTo>
                    <a:pt x="44" y="73"/>
                  </a:lnTo>
                  <a:lnTo>
                    <a:pt x="46" y="71"/>
                  </a:lnTo>
                  <a:lnTo>
                    <a:pt x="52" y="60"/>
                  </a:lnTo>
                  <a:lnTo>
                    <a:pt x="56" y="56"/>
                  </a:lnTo>
                  <a:lnTo>
                    <a:pt x="56" y="54"/>
                  </a:lnTo>
                  <a:lnTo>
                    <a:pt x="60" y="54"/>
                  </a:lnTo>
                  <a:lnTo>
                    <a:pt x="60" y="40"/>
                  </a:lnTo>
                  <a:lnTo>
                    <a:pt x="60" y="29"/>
                  </a:lnTo>
                  <a:lnTo>
                    <a:pt x="60" y="15"/>
                  </a:lnTo>
                  <a:lnTo>
                    <a:pt x="62" y="17"/>
                  </a:lnTo>
                  <a:lnTo>
                    <a:pt x="64" y="17"/>
                  </a:lnTo>
                  <a:lnTo>
                    <a:pt x="64" y="15"/>
                  </a:lnTo>
                  <a:lnTo>
                    <a:pt x="64" y="12"/>
                  </a:lnTo>
                  <a:lnTo>
                    <a:pt x="64" y="10"/>
                  </a:lnTo>
                  <a:lnTo>
                    <a:pt x="62" y="8"/>
                  </a:lnTo>
                  <a:lnTo>
                    <a:pt x="60" y="8"/>
                  </a:lnTo>
                  <a:lnTo>
                    <a:pt x="60" y="6"/>
                  </a:lnTo>
                  <a:lnTo>
                    <a:pt x="58" y="4"/>
                  </a:lnTo>
                  <a:lnTo>
                    <a:pt x="60" y="4"/>
                  </a:lnTo>
                  <a:lnTo>
                    <a:pt x="60" y="2"/>
                  </a:lnTo>
                  <a:lnTo>
                    <a:pt x="66" y="2"/>
                  </a:lnTo>
                  <a:lnTo>
                    <a:pt x="69" y="2"/>
                  </a:lnTo>
                  <a:lnTo>
                    <a:pt x="69" y="0"/>
                  </a:lnTo>
                  <a:lnTo>
                    <a:pt x="83" y="0"/>
                  </a:lnTo>
                  <a:lnTo>
                    <a:pt x="89" y="0"/>
                  </a:lnTo>
                  <a:lnTo>
                    <a:pt x="91" y="0"/>
                  </a:lnTo>
                  <a:lnTo>
                    <a:pt x="106" y="0"/>
                  </a:lnTo>
                  <a:lnTo>
                    <a:pt x="110" y="0"/>
                  </a:lnTo>
                  <a:lnTo>
                    <a:pt x="114" y="0"/>
                  </a:lnTo>
                  <a:lnTo>
                    <a:pt x="116" y="0"/>
                  </a:lnTo>
                  <a:close/>
                  <a:moveTo>
                    <a:pt x="690" y="653"/>
                  </a:moveTo>
                  <a:lnTo>
                    <a:pt x="690" y="647"/>
                  </a:lnTo>
                  <a:lnTo>
                    <a:pt x="690" y="653"/>
                  </a:lnTo>
                  <a:close/>
                  <a:moveTo>
                    <a:pt x="690" y="684"/>
                  </a:moveTo>
                  <a:lnTo>
                    <a:pt x="690" y="689"/>
                  </a:lnTo>
                  <a:lnTo>
                    <a:pt x="690" y="682"/>
                  </a:lnTo>
                  <a:lnTo>
                    <a:pt x="690" y="684"/>
                  </a:lnTo>
                  <a:close/>
                  <a:moveTo>
                    <a:pt x="690" y="701"/>
                  </a:moveTo>
                  <a:lnTo>
                    <a:pt x="690" y="713"/>
                  </a:lnTo>
                  <a:lnTo>
                    <a:pt x="690" y="705"/>
                  </a:lnTo>
                  <a:lnTo>
                    <a:pt x="690" y="701"/>
                  </a:lnTo>
                  <a:close/>
                  <a:moveTo>
                    <a:pt x="690" y="730"/>
                  </a:moveTo>
                  <a:lnTo>
                    <a:pt x="690" y="757"/>
                  </a:lnTo>
                  <a:lnTo>
                    <a:pt x="690" y="73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81609" tIns="40781" rIns="81609" bIns="40781" anchor="t" anchorCtr="0">
              <a:noAutofit/>
            </a:bodyPr>
            <a:lstStyle/>
            <a:p>
              <a:pPr>
                <a:buClr>
                  <a:srgbClr val="000000"/>
                </a:buClr>
                <a:buSzPts val="1700"/>
              </a:pPr>
              <a:endParaRPr sz="32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36" name="Shape 1236"/>
            <p:cNvSpPr/>
            <p:nvPr/>
          </p:nvSpPr>
          <p:spPr>
            <a:xfrm>
              <a:off x="1314450" y="1955800"/>
              <a:ext cx="1185862" cy="1244600"/>
            </a:xfrm>
            <a:custGeom>
              <a:avLst/>
              <a:gdLst/>
              <a:ahLst/>
              <a:cxnLst/>
              <a:rect l="0" t="0" r="0" b="0"/>
              <a:pathLst>
                <a:path w="747" h="784" extrusionOk="0">
                  <a:moveTo>
                    <a:pt x="116" y="0"/>
                  </a:moveTo>
                  <a:lnTo>
                    <a:pt x="142" y="0"/>
                  </a:lnTo>
                  <a:lnTo>
                    <a:pt x="142" y="27"/>
                  </a:lnTo>
                  <a:lnTo>
                    <a:pt x="198" y="27"/>
                  </a:lnTo>
                  <a:lnTo>
                    <a:pt x="198" y="79"/>
                  </a:lnTo>
                  <a:lnTo>
                    <a:pt x="198" y="81"/>
                  </a:lnTo>
                  <a:lnTo>
                    <a:pt x="198" y="134"/>
                  </a:lnTo>
                  <a:lnTo>
                    <a:pt x="198" y="136"/>
                  </a:lnTo>
                  <a:lnTo>
                    <a:pt x="198" y="158"/>
                  </a:lnTo>
                  <a:lnTo>
                    <a:pt x="200" y="154"/>
                  </a:lnTo>
                  <a:lnTo>
                    <a:pt x="204" y="154"/>
                  </a:lnTo>
                  <a:lnTo>
                    <a:pt x="210" y="158"/>
                  </a:lnTo>
                  <a:lnTo>
                    <a:pt x="212" y="158"/>
                  </a:lnTo>
                  <a:lnTo>
                    <a:pt x="217" y="159"/>
                  </a:lnTo>
                  <a:lnTo>
                    <a:pt x="219" y="161"/>
                  </a:lnTo>
                  <a:lnTo>
                    <a:pt x="221" y="161"/>
                  </a:lnTo>
                  <a:lnTo>
                    <a:pt x="221" y="163"/>
                  </a:lnTo>
                  <a:lnTo>
                    <a:pt x="221" y="165"/>
                  </a:lnTo>
                  <a:lnTo>
                    <a:pt x="223" y="167"/>
                  </a:lnTo>
                  <a:lnTo>
                    <a:pt x="223" y="171"/>
                  </a:lnTo>
                  <a:lnTo>
                    <a:pt x="221" y="171"/>
                  </a:lnTo>
                  <a:lnTo>
                    <a:pt x="221" y="175"/>
                  </a:lnTo>
                  <a:lnTo>
                    <a:pt x="217" y="177"/>
                  </a:lnTo>
                  <a:lnTo>
                    <a:pt x="212" y="179"/>
                  </a:lnTo>
                  <a:lnTo>
                    <a:pt x="204" y="179"/>
                  </a:lnTo>
                  <a:lnTo>
                    <a:pt x="202" y="179"/>
                  </a:lnTo>
                  <a:lnTo>
                    <a:pt x="202" y="181"/>
                  </a:lnTo>
                  <a:lnTo>
                    <a:pt x="200" y="181"/>
                  </a:lnTo>
                  <a:lnTo>
                    <a:pt x="200" y="182"/>
                  </a:lnTo>
                  <a:lnTo>
                    <a:pt x="200" y="184"/>
                  </a:lnTo>
                  <a:lnTo>
                    <a:pt x="200" y="186"/>
                  </a:lnTo>
                  <a:lnTo>
                    <a:pt x="202" y="188"/>
                  </a:lnTo>
                  <a:lnTo>
                    <a:pt x="208" y="190"/>
                  </a:lnTo>
                  <a:lnTo>
                    <a:pt x="210" y="190"/>
                  </a:lnTo>
                  <a:lnTo>
                    <a:pt x="212" y="192"/>
                  </a:lnTo>
                  <a:lnTo>
                    <a:pt x="212" y="194"/>
                  </a:lnTo>
                  <a:lnTo>
                    <a:pt x="212" y="198"/>
                  </a:lnTo>
                  <a:lnTo>
                    <a:pt x="212" y="200"/>
                  </a:lnTo>
                  <a:lnTo>
                    <a:pt x="213" y="202"/>
                  </a:lnTo>
                  <a:lnTo>
                    <a:pt x="213" y="204"/>
                  </a:lnTo>
                  <a:lnTo>
                    <a:pt x="213" y="206"/>
                  </a:lnTo>
                  <a:lnTo>
                    <a:pt x="215" y="206"/>
                  </a:lnTo>
                  <a:lnTo>
                    <a:pt x="217" y="206"/>
                  </a:lnTo>
                  <a:lnTo>
                    <a:pt x="219" y="204"/>
                  </a:lnTo>
                  <a:lnTo>
                    <a:pt x="219" y="202"/>
                  </a:lnTo>
                  <a:lnTo>
                    <a:pt x="221" y="196"/>
                  </a:lnTo>
                  <a:lnTo>
                    <a:pt x="221" y="190"/>
                  </a:lnTo>
                  <a:lnTo>
                    <a:pt x="223" y="188"/>
                  </a:lnTo>
                  <a:lnTo>
                    <a:pt x="223" y="186"/>
                  </a:lnTo>
                  <a:lnTo>
                    <a:pt x="225" y="186"/>
                  </a:lnTo>
                  <a:lnTo>
                    <a:pt x="227" y="186"/>
                  </a:lnTo>
                  <a:lnTo>
                    <a:pt x="229" y="188"/>
                  </a:lnTo>
                  <a:lnTo>
                    <a:pt x="229" y="190"/>
                  </a:lnTo>
                  <a:lnTo>
                    <a:pt x="229" y="192"/>
                  </a:lnTo>
                  <a:lnTo>
                    <a:pt x="229" y="194"/>
                  </a:lnTo>
                  <a:lnTo>
                    <a:pt x="233" y="194"/>
                  </a:lnTo>
                  <a:lnTo>
                    <a:pt x="233" y="196"/>
                  </a:lnTo>
                  <a:lnTo>
                    <a:pt x="236" y="194"/>
                  </a:lnTo>
                  <a:lnTo>
                    <a:pt x="238" y="192"/>
                  </a:lnTo>
                  <a:lnTo>
                    <a:pt x="240" y="188"/>
                  </a:lnTo>
                  <a:lnTo>
                    <a:pt x="242" y="186"/>
                  </a:lnTo>
                  <a:lnTo>
                    <a:pt x="244" y="186"/>
                  </a:lnTo>
                  <a:lnTo>
                    <a:pt x="244" y="184"/>
                  </a:lnTo>
                  <a:lnTo>
                    <a:pt x="246" y="184"/>
                  </a:lnTo>
                  <a:lnTo>
                    <a:pt x="248" y="184"/>
                  </a:lnTo>
                  <a:lnTo>
                    <a:pt x="252" y="186"/>
                  </a:lnTo>
                  <a:lnTo>
                    <a:pt x="252" y="188"/>
                  </a:lnTo>
                  <a:lnTo>
                    <a:pt x="254" y="190"/>
                  </a:lnTo>
                  <a:lnTo>
                    <a:pt x="254" y="194"/>
                  </a:lnTo>
                  <a:lnTo>
                    <a:pt x="254" y="196"/>
                  </a:lnTo>
                  <a:lnTo>
                    <a:pt x="256" y="198"/>
                  </a:lnTo>
                  <a:lnTo>
                    <a:pt x="258" y="198"/>
                  </a:lnTo>
                  <a:lnTo>
                    <a:pt x="261" y="198"/>
                  </a:lnTo>
                  <a:lnTo>
                    <a:pt x="263" y="198"/>
                  </a:lnTo>
                  <a:lnTo>
                    <a:pt x="265" y="198"/>
                  </a:lnTo>
                  <a:lnTo>
                    <a:pt x="267" y="196"/>
                  </a:lnTo>
                  <a:lnTo>
                    <a:pt x="267" y="194"/>
                  </a:lnTo>
                  <a:lnTo>
                    <a:pt x="267" y="192"/>
                  </a:lnTo>
                  <a:lnTo>
                    <a:pt x="267" y="190"/>
                  </a:lnTo>
                  <a:lnTo>
                    <a:pt x="265" y="188"/>
                  </a:lnTo>
                  <a:lnTo>
                    <a:pt x="263" y="186"/>
                  </a:lnTo>
                  <a:lnTo>
                    <a:pt x="260" y="182"/>
                  </a:lnTo>
                  <a:lnTo>
                    <a:pt x="260" y="181"/>
                  </a:lnTo>
                  <a:lnTo>
                    <a:pt x="260" y="177"/>
                  </a:lnTo>
                  <a:lnTo>
                    <a:pt x="260" y="175"/>
                  </a:lnTo>
                  <a:lnTo>
                    <a:pt x="261" y="173"/>
                  </a:lnTo>
                  <a:lnTo>
                    <a:pt x="265" y="169"/>
                  </a:lnTo>
                  <a:lnTo>
                    <a:pt x="267" y="167"/>
                  </a:lnTo>
                  <a:lnTo>
                    <a:pt x="273" y="165"/>
                  </a:lnTo>
                  <a:lnTo>
                    <a:pt x="277" y="163"/>
                  </a:lnTo>
                  <a:lnTo>
                    <a:pt x="281" y="163"/>
                  </a:lnTo>
                  <a:lnTo>
                    <a:pt x="286" y="163"/>
                  </a:lnTo>
                  <a:lnTo>
                    <a:pt x="286" y="161"/>
                  </a:lnTo>
                  <a:lnTo>
                    <a:pt x="290" y="159"/>
                  </a:lnTo>
                  <a:lnTo>
                    <a:pt x="290" y="158"/>
                  </a:lnTo>
                  <a:lnTo>
                    <a:pt x="294" y="159"/>
                  </a:lnTo>
                  <a:lnTo>
                    <a:pt x="298" y="159"/>
                  </a:lnTo>
                  <a:lnTo>
                    <a:pt x="302" y="159"/>
                  </a:lnTo>
                  <a:lnTo>
                    <a:pt x="302" y="158"/>
                  </a:lnTo>
                  <a:lnTo>
                    <a:pt x="304" y="158"/>
                  </a:lnTo>
                  <a:lnTo>
                    <a:pt x="308" y="156"/>
                  </a:lnTo>
                  <a:lnTo>
                    <a:pt x="311" y="154"/>
                  </a:lnTo>
                  <a:lnTo>
                    <a:pt x="317" y="154"/>
                  </a:lnTo>
                  <a:lnTo>
                    <a:pt x="319" y="154"/>
                  </a:lnTo>
                  <a:lnTo>
                    <a:pt x="321" y="152"/>
                  </a:lnTo>
                  <a:lnTo>
                    <a:pt x="321" y="150"/>
                  </a:lnTo>
                  <a:lnTo>
                    <a:pt x="323" y="150"/>
                  </a:lnTo>
                  <a:lnTo>
                    <a:pt x="323" y="148"/>
                  </a:lnTo>
                  <a:lnTo>
                    <a:pt x="323" y="144"/>
                  </a:lnTo>
                  <a:lnTo>
                    <a:pt x="321" y="142"/>
                  </a:lnTo>
                  <a:lnTo>
                    <a:pt x="319" y="142"/>
                  </a:lnTo>
                  <a:lnTo>
                    <a:pt x="317" y="144"/>
                  </a:lnTo>
                  <a:lnTo>
                    <a:pt x="313" y="144"/>
                  </a:lnTo>
                  <a:lnTo>
                    <a:pt x="313" y="146"/>
                  </a:lnTo>
                  <a:lnTo>
                    <a:pt x="311" y="146"/>
                  </a:lnTo>
                  <a:lnTo>
                    <a:pt x="309" y="144"/>
                  </a:lnTo>
                  <a:lnTo>
                    <a:pt x="308" y="144"/>
                  </a:lnTo>
                  <a:lnTo>
                    <a:pt x="308" y="142"/>
                  </a:lnTo>
                  <a:lnTo>
                    <a:pt x="308" y="140"/>
                  </a:lnTo>
                  <a:lnTo>
                    <a:pt x="308" y="138"/>
                  </a:lnTo>
                  <a:lnTo>
                    <a:pt x="311" y="134"/>
                  </a:lnTo>
                  <a:lnTo>
                    <a:pt x="313" y="133"/>
                  </a:lnTo>
                  <a:lnTo>
                    <a:pt x="315" y="131"/>
                  </a:lnTo>
                  <a:lnTo>
                    <a:pt x="315" y="129"/>
                  </a:lnTo>
                  <a:lnTo>
                    <a:pt x="317" y="127"/>
                  </a:lnTo>
                  <a:lnTo>
                    <a:pt x="321" y="123"/>
                  </a:lnTo>
                  <a:lnTo>
                    <a:pt x="325" y="123"/>
                  </a:lnTo>
                  <a:lnTo>
                    <a:pt x="327" y="121"/>
                  </a:lnTo>
                  <a:lnTo>
                    <a:pt x="329" y="121"/>
                  </a:lnTo>
                  <a:lnTo>
                    <a:pt x="333" y="119"/>
                  </a:lnTo>
                  <a:lnTo>
                    <a:pt x="334" y="121"/>
                  </a:lnTo>
                  <a:lnTo>
                    <a:pt x="336" y="123"/>
                  </a:lnTo>
                  <a:lnTo>
                    <a:pt x="336" y="125"/>
                  </a:lnTo>
                  <a:lnTo>
                    <a:pt x="336" y="127"/>
                  </a:lnTo>
                  <a:lnTo>
                    <a:pt x="334" y="129"/>
                  </a:lnTo>
                  <a:lnTo>
                    <a:pt x="334" y="131"/>
                  </a:lnTo>
                  <a:lnTo>
                    <a:pt x="336" y="133"/>
                  </a:lnTo>
                  <a:lnTo>
                    <a:pt x="336" y="134"/>
                  </a:lnTo>
                  <a:lnTo>
                    <a:pt x="338" y="136"/>
                  </a:lnTo>
                  <a:lnTo>
                    <a:pt x="340" y="136"/>
                  </a:lnTo>
                  <a:lnTo>
                    <a:pt x="342" y="136"/>
                  </a:lnTo>
                  <a:lnTo>
                    <a:pt x="344" y="134"/>
                  </a:lnTo>
                  <a:lnTo>
                    <a:pt x="346" y="134"/>
                  </a:lnTo>
                  <a:lnTo>
                    <a:pt x="350" y="133"/>
                  </a:lnTo>
                  <a:lnTo>
                    <a:pt x="352" y="134"/>
                  </a:lnTo>
                  <a:lnTo>
                    <a:pt x="354" y="134"/>
                  </a:lnTo>
                  <a:lnTo>
                    <a:pt x="356" y="136"/>
                  </a:lnTo>
                  <a:lnTo>
                    <a:pt x="359" y="140"/>
                  </a:lnTo>
                  <a:lnTo>
                    <a:pt x="361" y="144"/>
                  </a:lnTo>
                  <a:lnTo>
                    <a:pt x="363" y="146"/>
                  </a:lnTo>
                  <a:lnTo>
                    <a:pt x="363" y="148"/>
                  </a:lnTo>
                  <a:lnTo>
                    <a:pt x="365" y="148"/>
                  </a:lnTo>
                  <a:lnTo>
                    <a:pt x="367" y="150"/>
                  </a:lnTo>
                  <a:lnTo>
                    <a:pt x="369" y="152"/>
                  </a:lnTo>
                  <a:lnTo>
                    <a:pt x="371" y="152"/>
                  </a:lnTo>
                  <a:lnTo>
                    <a:pt x="373" y="152"/>
                  </a:lnTo>
                  <a:lnTo>
                    <a:pt x="373" y="150"/>
                  </a:lnTo>
                  <a:lnTo>
                    <a:pt x="375" y="150"/>
                  </a:lnTo>
                  <a:lnTo>
                    <a:pt x="375" y="148"/>
                  </a:lnTo>
                  <a:lnTo>
                    <a:pt x="377" y="148"/>
                  </a:lnTo>
                  <a:lnTo>
                    <a:pt x="379" y="148"/>
                  </a:lnTo>
                  <a:lnTo>
                    <a:pt x="381" y="148"/>
                  </a:lnTo>
                  <a:lnTo>
                    <a:pt x="382" y="148"/>
                  </a:lnTo>
                  <a:lnTo>
                    <a:pt x="384" y="150"/>
                  </a:lnTo>
                  <a:lnTo>
                    <a:pt x="390" y="154"/>
                  </a:lnTo>
                  <a:lnTo>
                    <a:pt x="392" y="159"/>
                  </a:lnTo>
                  <a:lnTo>
                    <a:pt x="396" y="161"/>
                  </a:lnTo>
                  <a:lnTo>
                    <a:pt x="396" y="163"/>
                  </a:lnTo>
                  <a:lnTo>
                    <a:pt x="396" y="165"/>
                  </a:lnTo>
                  <a:lnTo>
                    <a:pt x="398" y="167"/>
                  </a:lnTo>
                  <a:lnTo>
                    <a:pt x="398" y="169"/>
                  </a:lnTo>
                  <a:lnTo>
                    <a:pt x="402" y="169"/>
                  </a:lnTo>
                  <a:lnTo>
                    <a:pt x="405" y="171"/>
                  </a:lnTo>
                  <a:lnTo>
                    <a:pt x="411" y="173"/>
                  </a:lnTo>
                  <a:lnTo>
                    <a:pt x="415" y="173"/>
                  </a:lnTo>
                  <a:lnTo>
                    <a:pt x="417" y="173"/>
                  </a:lnTo>
                  <a:lnTo>
                    <a:pt x="419" y="173"/>
                  </a:lnTo>
                  <a:lnTo>
                    <a:pt x="421" y="171"/>
                  </a:lnTo>
                  <a:lnTo>
                    <a:pt x="423" y="169"/>
                  </a:lnTo>
                  <a:lnTo>
                    <a:pt x="425" y="163"/>
                  </a:lnTo>
                  <a:lnTo>
                    <a:pt x="427" y="158"/>
                  </a:lnTo>
                  <a:lnTo>
                    <a:pt x="427" y="156"/>
                  </a:lnTo>
                  <a:lnTo>
                    <a:pt x="427" y="152"/>
                  </a:lnTo>
                  <a:lnTo>
                    <a:pt x="427" y="150"/>
                  </a:lnTo>
                  <a:lnTo>
                    <a:pt x="429" y="142"/>
                  </a:lnTo>
                  <a:lnTo>
                    <a:pt x="429" y="140"/>
                  </a:lnTo>
                  <a:lnTo>
                    <a:pt x="429" y="136"/>
                  </a:lnTo>
                  <a:lnTo>
                    <a:pt x="429" y="134"/>
                  </a:lnTo>
                  <a:lnTo>
                    <a:pt x="429" y="133"/>
                  </a:lnTo>
                  <a:lnTo>
                    <a:pt x="430" y="133"/>
                  </a:lnTo>
                  <a:lnTo>
                    <a:pt x="432" y="131"/>
                  </a:lnTo>
                  <a:lnTo>
                    <a:pt x="434" y="131"/>
                  </a:lnTo>
                  <a:lnTo>
                    <a:pt x="438" y="131"/>
                  </a:lnTo>
                  <a:lnTo>
                    <a:pt x="440" y="129"/>
                  </a:lnTo>
                  <a:lnTo>
                    <a:pt x="442" y="127"/>
                  </a:lnTo>
                  <a:lnTo>
                    <a:pt x="442" y="125"/>
                  </a:lnTo>
                  <a:lnTo>
                    <a:pt x="444" y="125"/>
                  </a:lnTo>
                  <a:lnTo>
                    <a:pt x="448" y="125"/>
                  </a:lnTo>
                  <a:lnTo>
                    <a:pt x="452" y="125"/>
                  </a:lnTo>
                  <a:lnTo>
                    <a:pt x="457" y="127"/>
                  </a:lnTo>
                  <a:lnTo>
                    <a:pt x="457" y="129"/>
                  </a:lnTo>
                  <a:lnTo>
                    <a:pt x="457" y="131"/>
                  </a:lnTo>
                  <a:lnTo>
                    <a:pt x="459" y="131"/>
                  </a:lnTo>
                  <a:lnTo>
                    <a:pt x="461" y="129"/>
                  </a:lnTo>
                  <a:lnTo>
                    <a:pt x="463" y="131"/>
                  </a:lnTo>
                  <a:lnTo>
                    <a:pt x="465" y="133"/>
                  </a:lnTo>
                  <a:lnTo>
                    <a:pt x="467" y="134"/>
                  </a:lnTo>
                  <a:lnTo>
                    <a:pt x="469" y="136"/>
                  </a:lnTo>
                  <a:lnTo>
                    <a:pt x="471" y="136"/>
                  </a:lnTo>
                  <a:lnTo>
                    <a:pt x="473" y="136"/>
                  </a:lnTo>
                  <a:lnTo>
                    <a:pt x="473" y="134"/>
                  </a:lnTo>
                  <a:lnTo>
                    <a:pt x="475" y="134"/>
                  </a:lnTo>
                  <a:lnTo>
                    <a:pt x="477" y="133"/>
                  </a:lnTo>
                  <a:lnTo>
                    <a:pt x="477" y="129"/>
                  </a:lnTo>
                  <a:lnTo>
                    <a:pt x="475" y="127"/>
                  </a:lnTo>
                  <a:lnTo>
                    <a:pt x="473" y="125"/>
                  </a:lnTo>
                  <a:lnTo>
                    <a:pt x="473" y="123"/>
                  </a:lnTo>
                  <a:lnTo>
                    <a:pt x="471" y="121"/>
                  </a:lnTo>
                  <a:lnTo>
                    <a:pt x="471" y="119"/>
                  </a:lnTo>
                  <a:lnTo>
                    <a:pt x="473" y="117"/>
                  </a:lnTo>
                  <a:lnTo>
                    <a:pt x="475" y="117"/>
                  </a:lnTo>
                  <a:lnTo>
                    <a:pt x="477" y="117"/>
                  </a:lnTo>
                  <a:lnTo>
                    <a:pt x="478" y="117"/>
                  </a:lnTo>
                  <a:lnTo>
                    <a:pt x="480" y="119"/>
                  </a:lnTo>
                  <a:lnTo>
                    <a:pt x="482" y="121"/>
                  </a:lnTo>
                  <a:lnTo>
                    <a:pt x="486" y="121"/>
                  </a:lnTo>
                  <a:lnTo>
                    <a:pt x="486" y="119"/>
                  </a:lnTo>
                  <a:lnTo>
                    <a:pt x="488" y="119"/>
                  </a:lnTo>
                  <a:lnTo>
                    <a:pt x="490" y="117"/>
                  </a:lnTo>
                  <a:lnTo>
                    <a:pt x="494" y="113"/>
                  </a:lnTo>
                  <a:lnTo>
                    <a:pt x="496" y="111"/>
                  </a:lnTo>
                  <a:lnTo>
                    <a:pt x="498" y="109"/>
                  </a:lnTo>
                  <a:lnTo>
                    <a:pt x="500" y="109"/>
                  </a:lnTo>
                  <a:lnTo>
                    <a:pt x="501" y="111"/>
                  </a:lnTo>
                  <a:lnTo>
                    <a:pt x="501" y="113"/>
                  </a:lnTo>
                  <a:lnTo>
                    <a:pt x="501" y="119"/>
                  </a:lnTo>
                  <a:lnTo>
                    <a:pt x="501" y="121"/>
                  </a:lnTo>
                  <a:lnTo>
                    <a:pt x="501" y="123"/>
                  </a:lnTo>
                  <a:lnTo>
                    <a:pt x="501" y="125"/>
                  </a:lnTo>
                  <a:lnTo>
                    <a:pt x="501" y="127"/>
                  </a:lnTo>
                  <a:lnTo>
                    <a:pt x="503" y="127"/>
                  </a:lnTo>
                  <a:lnTo>
                    <a:pt x="505" y="125"/>
                  </a:lnTo>
                  <a:lnTo>
                    <a:pt x="505" y="123"/>
                  </a:lnTo>
                  <a:lnTo>
                    <a:pt x="505" y="121"/>
                  </a:lnTo>
                  <a:lnTo>
                    <a:pt x="507" y="119"/>
                  </a:lnTo>
                  <a:lnTo>
                    <a:pt x="509" y="117"/>
                  </a:lnTo>
                  <a:lnTo>
                    <a:pt x="511" y="115"/>
                  </a:lnTo>
                  <a:lnTo>
                    <a:pt x="511" y="113"/>
                  </a:lnTo>
                  <a:lnTo>
                    <a:pt x="511" y="111"/>
                  </a:lnTo>
                  <a:lnTo>
                    <a:pt x="511" y="108"/>
                  </a:lnTo>
                  <a:lnTo>
                    <a:pt x="511" y="106"/>
                  </a:lnTo>
                  <a:lnTo>
                    <a:pt x="513" y="106"/>
                  </a:lnTo>
                  <a:lnTo>
                    <a:pt x="513" y="104"/>
                  </a:lnTo>
                  <a:lnTo>
                    <a:pt x="517" y="104"/>
                  </a:lnTo>
                  <a:lnTo>
                    <a:pt x="521" y="104"/>
                  </a:lnTo>
                  <a:lnTo>
                    <a:pt x="523" y="104"/>
                  </a:lnTo>
                  <a:lnTo>
                    <a:pt x="525" y="106"/>
                  </a:lnTo>
                  <a:lnTo>
                    <a:pt x="526" y="108"/>
                  </a:lnTo>
                  <a:lnTo>
                    <a:pt x="530" y="109"/>
                  </a:lnTo>
                  <a:lnTo>
                    <a:pt x="532" y="111"/>
                  </a:lnTo>
                  <a:lnTo>
                    <a:pt x="532" y="113"/>
                  </a:lnTo>
                  <a:lnTo>
                    <a:pt x="532" y="115"/>
                  </a:lnTo>
                  <a:lnTo>
                    <a:pt x="530" y="115"/>
                  </a:lnTo>
                  <a:lnTo>
                    <a:pt x="526" y="115"/>
                  </a:lnTo>
                  <a:lnTo>
                    <a:pt x="525" y="115"/>
                  </a:lnTo>
                  <a:lnTo>
                    <a:pt x="525" y="117"/>
                  </a:lnTo>
                  <a:lnTo>
                    <a:pt x="523" y="117"/>
                  </a:lnTo>
                  <a:lnTo>
                    <a:pt x="523" y="119"/>
                  </a:lnTo>
                  <a:lnTo>
                    <a:pt x="525" y="121"/>
                  </a:lnTo>
                  <a:lnTo>
                    <a:pt x="526" y="121"/>
                  </a:lnTo>
                  <a:lnTo>
                    <a:pt x="530" y="121"/>
                  </a:lnTo>
                  <a:lnTo>
                    <a:pt x="532" y="121"/>
                  </a:lnTo>
                  <a:lnTo>
                    <a:pt x="534" y="123"/>
                  </a:lnTo>
                  <a:lnTo>
                    <a:pt x="534" y="125"/>
                  </a:lnTo>
                  <a:lnTo>
                    <a:pt x="534" y="129"/>
                  </a:lnTo>
                  <a:lnTo>
                    <a:pt x="536" y="131"/>
                  </a:lnTo>
                  <a:lnTo>
                    <a:pt x="536" y="133"/>
                  </a:lnTo>
                  <a:lnTo>
                    <a:pt x="538" y="134"/>
                  </a:lnTo>
                  <a:lnTo>
                    <a:pt x="540" y="134"/>
                  </a:lnTo>
                  <a:lnTo>
                    <a:pt x="544" y="136"/>
                  </a:lnTo>
                  <a:lnTo>
                    <a:pt x="546" y="136"/>
                  </a:lnTo>
                  <a:lnTo>
                    <a:pt x="548" y="136"/>
                  </a:lnTo>
                  <a:lnTo>
                    <a:pt x="548" y="138"/>
                  </a:lnTo>
                  <a:lnTo>
                    <a:pt x="548" y="140"/>
                  </a:lnTo>
                  <a:lnTo>
                    <a:pt x="546" y="142"/>
                  </a:lnTo>
                  <a:lnTo>
                    <a:pt x="544" y="144"/>
                  </a:lnTo>
                  <a:lnTo>
                    <a:pt x="538" y="144"/>
                  </a:lnTo>
                  <a:lnTo>
                    <a:pt x="536" y="146"/>
                  </a:lnTo>
                  <a:lnTo>
                    <a:pt x="534" y="148"/>
                  </a:lnTo>
                  <a:lnTo>
                    <a:pt x="532" y="150"/>
                  </a:lnTo>
                  <a:lnTo>
                    <a:pt x="532" y="152"/>
                  </a:lnTo>
                  <a:lnTo>
                    <a:pt x="534" y="154"/>
                  </a:lnTo>
                  <a:lnTo>
                    <a:pt x="538" y="154"/>
                  </a:lnTo>
                  <a:lnTo>
                    <a:pt x="540" y="156"/>
                  </a:lnTo>
                  <a:lnTo>
                    <a:pt x="540" y="158"/>
                  </a:lnTo>
                  <a:lnTo>
                    <a:pt x="538" y="159"/>
                  </a:lnTo>
                  <a:lnTo>
                    <a:pt x="536" y="159"/>
                  </a:lnTo>
                  <a:lnTo>
                    <a:pt x="534" y="161"/>
                  </a:lnTo>
                  <a:lnTo>
                    <a:pt x="534" y="163"/>
                  </a:lnTo>
                  <a:lnTo>
                    <a:pt x="534" y="165"/>
                  </a:lnTo>
                  <a:lnTo>
                    <a:pt x="536" y="165"/>
                  </a:lnTo>
                  <a:lnTo>
                    <a:pt x="538" y="165"/>
                  </a:lnTo>
                  <a:lnTo>
                    <a:pt x="540" y="163"/>
                  </a:lnTo>
                  <a:lnTo>
                    <a:pt x="542" y="163"/>
                  </a:lnTo>
                  <a:lnTo>
                    <a:pt x="544" y="163"/>
                  </a:lnTo>
                  <a:lnTo>
                    <a:pt x="544" y="165"/>
                  </a:lnTo>
                  <a:lnTo>
                    <a:pt x="546" y="169"/>
                  </a:lnTo>
                  <a:lnTo>
                    <a:pt x="546" y="171"/>
                  </a:lnTo>
                  <a:lnTo>
                    <a:pt x="546" y="173"/>
                  </a:lnTo>
                  <a:lnTo>
                    <a:pt x="548" y="173"/>
                  </a:lnTo>
                  <a:lnTo>
                    <a:pt x="550" y="173"/>
                  </a:lnTo>
                  <a:lnTo>
                    <a:pt x="551" y="173"/>
                  </a:lnTo>
                  <a:lnTo>
                    <a:pt x="551" y="188"/>
                  </a:lnTo>
                  <a:lnTo>
                    <a:pt x="525" y="188"/>
                  </a:lnTo>
                  <a:lnTo>
                    <a:pt x="525" y="190"/>
                  </a:lnTo>
                  <a:lnTo>
                    <a:pt x="525" y="217"/>
                  </a:lnTo>
                  <a:lnTo>
                    <a:pt x="528" y="217"/>
                  </a:lnTo>
                  <a:lnTo>
                    <a:pt x="538" y="217"/>
                  </a:lnTo>
                  <a:lnTo>
                    <a:pt x="528" y="238"/>
                  </a:lnTo>
                  <a:lnTo>
                    <a:pt x="530" y="240"/>
                  </a:lnTo>
                  <a:lnTo>
                    <a:pt x="530" y="242"/>
                  </a:lnTo>
                  <a:lnTo>
                    <a:pt x="530" y="244"/>
                  </a:lnTo>
                  <a:lnTo>
                    <a:pt x="532" y="246"/>
                  </a:lnTo>
                  <a:lnTo>
                    <a:pt x="530" y="246"/>
                  </a:lnTo>
                  <a:lnTo>
                    <a:pt x="530" y="248"/>
                  </a:lnTo>
                  <a:lnTo>
                    <a:pt x="528" y="248"/>
                  </a:lnTo>
                  <a:lnTo>
                    <a:pt x="528" y="250"/>
                  </a:lnTo>
                  <a:lnTo>
                    <a:pt x="526" y="250"/>
                  </a:lnTo>
                  <a:lnTo>
                    <a:pt x="526" y="252"/>
                  </a:lnTo>
                  <a:lnTo>
                    <a:pt x="525" y="252"/>
                  </a:lnTo>
                  <a:lnTo>
                    <a:pt x="525" y="254"/>
                  </a:lnTo>
                  <a:lnTo>
                    <a:pt x="525" y="255"/>
                  </a:lnTo>
                  <a:lnTo>
                    <a:pt x="526" y="255"/>
                  </a:lnTo>
                  <a:lnTo>
                    <a:pt x="525" y="255"/>
                  </a:lnTo>
                  <a:lnTo>
                    <a:pt x="525" y="257"/>
                  </a:lnTo>
                  <a:lnTo>
                    <a:pt x="526" y="257"/>
                  </a:lnTo>
                  <a:lnTo>
                    <a:pt x="526" y="259"/>
                  </a:lnTo>
                  <a:lnTo>
                    <a:pt x="526" y="261"/>
                  </a:lnTo>
                  <a:lnTo>
                    <a:pt x="526" y="263"/>
                  </a:lnTo>
                  <a:lnTo>
                    <a:pt x="526" y="265"/>
                  </a:lnTo>
                  <a:lnTo>
                    <a:pt x="526" y="269"/>
                  </a:lnTo>
                  <a:lnTo>
                    <a:pt x="526" y="271"/>
                  </a:lnTo>
                  <a:lnTo>
                    <a:pt x="525" y="271"/>
                  </a:lnTo>
                  <a:lnTo>
                    <a:pt x="525" y="273"/>
                  </a:lnTo>
                  <a:lnTo>
                    <a:pt x="525" y="298"/>
                  </a:lnTo>
                  <a:lnTo>
                    <a:pt x="526" y="298"/>
                  </a:lnTo>
                  <a:lnTo>
                    <a:pt x="538" y="298"/>
                  </a:lnTo>
                  <a:lnTo>
                    <a:pt x="561" y="298"/>
                  </a:lnTo>
                  <a:lnTo>
                    <a:pt x="576" y="298"/>
                  </a:lnTo>
                  <a:lnTo>
                    <a:pt x="578" y="298"/>
                  </a:lnTo>
                  <a:lnTo>
                    <a:pt x="605" y="298"/>
                  </a:lnTo>
                  <a:lnTo>
                    <a:pt x="605" y="315"/>
                  </a:lnTo>
                  <a:lnTo>
                    <a:pt x="632" y="315"/>
                  </a:lnTo>
                  <a:lnTo>
                    <a:pt x="632" y="298"/>
                  </a:lnTo>
                  <a:lnTo>
                    <a:pt x="647" y="298"/>
                  </a:lnTo>
                  <a:lnTo>
                    <a:pt x="646" y="302"/>
                  </a:lnTo>
                  <a:lnTo>
                    <a:pt x="647" y="305"/>
                  </a:lnTo>
                  <a:lnTo>
                    <a:pt x="646" y="307"/>
                  </a:lnTo>
                  <a:lnTo>
                    <a:pt x="646" y="309"/>
                  </a:lnTo>
                  <a:lnTo>
                    <a:pt x="642" y="311"/>
                  </a:lnTo>
                  <a:lnTo>
                    <a:pt x="640" y="313"/>
                  </a:lnTo>
                  <a:lnTo>
                    <a:pt x="640" y="315"/>
                  </a:lnTo>
                  <a:lnTo>
                    <a:pt x="640" y="321"/>
                  </a:lnTo>
                  <a:lnTo>
                    <a:pt x="638" y="323"/>
                  </a:lnTo>
                  <a:lnTo>
                    <a:pt x="632" y="327"/>
                  </a:lnTo>
                  <a:lnTo>
                    <a:pt x="632" y="351"/>
                  </a:lnTo>
                  <a:lnTo>
                    <a:pt x="646" y="351"/>
                  </a:lnTo>
                  <a:lnTo>
                    <a:pt x="686" y="351"/>
                  </a:lnTo>
                  <a:lnTo>
                    <a:pt x="690" y="351"/>
                  </a:lnTo>
                  <a:lnTo>
                    <a:pt x="690" y="365"/>
                  </a:lnTo>
                  <a:lnTo>
                    <a:pt x="690" y="376"/>
                  </a:lnTo>
                  <a:lnTo>
                    <a:pt x="690" y="392"/>
                  </a:lnTo>
                  <a:lnTo>
                    <a:pt x="690" y="405"/>
                  </a:lnTo>
                  <a:lnTo>
                    <a:pt x="690" y="423"/>
                  </a:lnTo>
                  <a:lnTo>
                    <a:pt x="690" y="457"/>
                  </a:lnTo>
                  <a:lnTo>
                    <a:pt x="690" y="459"/>
                  </a:lnTo>
                  <a:lnTo>
                    <a:pt x="690" y="467"/>
                  </a:lnTo>
                  <a:lnTo>
                    <a:pt x="690" y="469"/>
                  </a:lnTo>
                  <a:lnTo>
                    <a:pt x="690" y="471"/>
                  </a:lnTo>
                  <a:lnTo>
                    <a:pt x="690" y="472"/>
                  </a:lnTo>
                  <a:lnTo>
                    <a:pt x="690" y="480"/>
                  </a:lnTo>
                  <a:lnTo>
                    <a:pt x="690" y="486"/>
                  </a:lnTo>
                  <a:lnTo>
                    <a:pt x="690" y="492"/>
                  </a:lnTo>
                  <a:lnTo>
                    <a:pt x="684" y="492"/>
                  </a:lnTo>
                  <a:lnTo>
                    <a:pt x="676" y="492"/>
                  </a:lnTo>
                  <a:lnTo>
                    <a:pt x="676" y="497"/>
                  </a:lnTo>
                  <a:lnTo>
                    <a:pt x="670" y="497"/>
                  </a:lnTo>
                  <a:lnTo>
                    <a:pt x="669" y="497"/>
                  </a:lnTo>
                  <a:lnTo>
                    <a:pt x="669" y="507"/>
                  </a:lnTo>
                  <a:lnTo>
                    <a:pt x="686" y="507"/>
                  </a:lnTo>
                  <a:lnTo>
                    <a:pt x="692" y="507"/>
                  </a:lnTo>
                  <a:lnTo>
                    <a:pt x="692" y="515"/>
                  </a:lnTo>
                  <a:lnTo>
                    <a:pt x="692" y="530"/>
                  </a:lnTo>
                  <a:lnTo>
                    <a:pt x="688" y="540"/>
                  </a:lnTo>
                  <a:lnTo>
                    <a:pt x="684" y="545"/>
                  </a:lnTo>
                  <a:lnTo>
                    <a:pt x="684" y="568"/>
                  </a:lnTo>
                  <a:lnTo>
                    <a:pt x="684" y="620"/>
                  </a:lnTo>
                  <a:lnTo>
                    <a:pt x="684" y="622"/>
                  </a:lnTo>
                  <a:lnTo>
                    <a:pt x="690" y="622"/>
                  </a:lnTo>
                  <a:lnTo>
                    <a:pt x="690" y="636"/>
                  </a:lnTo>
                  <a:lnTo>
                    <a:pt x="690" y="622"/>
                  </a:lnTo>
                  <a:lnTo>
                    <a:pt x="730" y="622"/>
                  </a:lnTo>
                  <a:lnTo>
                    <a:pt x="736" y="622"/>
                  </a:lnTo>
                  <a:lnTo>
                    <a:pt x="743" y="622"/>
                  </a:lnTo>
                  <a:lnTo>
                    <a:pt x="743" y="634"/>
                  </a:lnTo>
                  <a:lnTo>
                    <a:pt x="747" y="634"/>
                  </a:lnTo>
                  <a:lnTo>
                    <a:pt x="747" y="647"/>
                  </a:lnTo>
                  <a:lnTo>
                    <a:pt x="743" y="647"/>
                  </a:lnTo>
                  <a:lnTo>
                    <a:pt x="740" y="647"/>
                  </a:lnTo>
                  <a:lnTo>
                    <a:pt x="736" y="647"/>
                  </a:lnTo>
                  <a:lnTo>
                    <a:pt x="728" y="647"/>
                  </a:lnTo>
                  <a:lnTo>
                    <a:pt x="707" y="647"/>
                  </a:lnTo>
                  <a:lnTo>
                    <a:pt x="707" y="674"/>
                  </a:lnTo>
                  <a:lnTo>
                    <a:pt x="726" y="674"/>
                  </a:lnTo>
                  <a:lnTo>
                    <a:pt x="726" y="682"/>
                  </a:lnTo>
                  <a:lnTo>
                    <a:pt x="736" y="682"/>
                  </a:lnTo>
                  <a:lnTo>
                    <a:pt x="736" y="674"/>
                  </a:lnTo>
                  <a:lnTo>
                    <a:pt x="742" y="674"/>
                  </a:lnTo>
                  <a:lnTo>
                    <a:pt x="742" y="697"/>
                  </a:lnTo>
                  <a:lnTo>
                    <a:pt x="742" y="701"/>
                  </a:lnTo>
                  <a:lnTo>
                    <a:pt x="722" y="701"/>
                  </a:lnTo>
                  <a:lnTo>
                    <a:pt x="722" y="728"/>
                  </a:lnTo>
                  <a:lnTo>
                    <a:pt x="722" y="730"/>
                  </a:lnTo>
                  <a:lnTo>
                    <a:pt x="722" y="739"/>
                  </a:lnTo>
                  <a:lnTo>
                    <a:pt x="722" y="768"/>
                  </a:lnTo>
                  <a:lnTo>
                    <a:pt x="703" y="768"/>
                  </a:lnTo>
                  <a:lnTo>
                    <a:pt x="703" y="784"/>
                  </a:lnTo>
                  <a:lnTo>
                    <a:pt x="690" y="784"/>
                  </a:lnTo>
                  <a:lnTo>
                    <a:pt x="688" y="784"/>
                  </a:lnTo>
                  <a:lnTo>
                    <a:pt x="690" y="780"/>
                  </a:lnTo>
                  <a:lnTo>
                    <a:pt x="690" y="761"/>
                  </a:lnTo>
                  <a:lnTo>
                    <a:pt x="690" y="757"/>
                  </a:lnTo>
                  <a:lnTo>
                    <a:pt x="690" y="755"/>
                  </a:lnTo>
                  <a:lnTo>
                    <a:pt x="682" y="755"/>
                  </a:lnTo>
                  <a:lnTo>
                    <a:pt x="682" y="770"/>
                  </a:lnTo>
                  <a:lnTo>
                    <a:pt x="669" y="770"/>
                  </a:lnTo>
                  <a:lnTo>
                    <a:pt x="669" y="761"/>
                  </a:lnTo>
                  <a:lnTo>
                    <a:pt x="640" y="761"/>
                  </a:lnTo>
                  <a:lnTo>
                    <a:pt x="640" y="732"/>
                  </a:lnTo>
                  <a:lnTo>
                    <a:pt x="640" y="728"/>
                  </a:lnTo>
                  <a:lnTo>
                    <a:pt x="628" y="728"/>
                  </a:lnTo>
                  <a:lnTo>
                    <a:pt x="603" y="728"/>
                  </a:lnTo>
                  <a:lnTo>
                    <a:pt x="601" y="722"/>
                  </a:lnTo>
                  <a:lnTo>
                    <a:pt x="601" y="716"/>
                  </a:lnTo>
                  <a:lnTo>
                    <a:pt x="601" y="713"/>
                  </a:lnTo>
                  <a:lnTo>
                    <a:pt x="603" y="705"/>
                  </a:lnTo>
                  <a:lnTo>
                    <a:pt x="603" y="701"/>
                  </a:lnTo>
                  <a:lnTo>
                    <a:pt x="603" y="674"/>
                  </a:lnTo>
                  <a:lnTo>
                    <a:pt x="603" y="665"/>
                  </a:lnTo>
                  <a:lnTo>
                    <a:pt x="603" y="624"/>
                  </a:lnTo>
                  <a:lnTo>
                    <a:pt x="576" y="624"/>
                  </a:lnTo>
                  <a:lnTo>
                    <a:pt x="576" y="622"/>
                  </a:lnTo>
                  <a:lnTo>
                    <a:pt x="551" y="622"/>
                  </a:lnTo>
                  <a:lnTo>
                    <a:pt x="551" y="597"/>
                  </a:lnTo>
                  <a:lnTo>
                    <a:pt x="544" y="597"/>
                  </a:lnTo>
                  <a:lnTo>
                    <a:pt x="536" y="595"/>
                  </a:lnTo>
                  <a:lnTo>
                    <a:pt x="521" y="595"/>
                  </a:lnTo>
                  <a:lnTo>
                    <a:pt x="523" y="513"/>
                  </a:lnTo>
                  <a:lnTo>
                    <a:pt x="515" y="513"/>
                  </a:lnTo>
                  <a:lnTo>
                    <a:pt x="496" y="515"/>
                  </a:lnTo>
                  <a:lnTo>
                    <a:pt x="484" y="513"/>
                  </a:lnTo>
                  <a:lnTo>
                    <a:pt x="480" y="513"/>
                  </a:lnTo>
                  <a:lnTo>
                    <a:pt x="477" y="513"/>
                  </a:lnTo>
                  <a:lnTo>
                    <a:pt x="467" y="513"/>
                  </a:lnTo>
                  <a:lnTo>
                    <a:pt x="467" y="486"/>
                  </a:lnTo>
                  <a:lnTo>
                    <a:pt x="455" y="486"/>
                  </a:lnTo>
                  <a:lnTo>
                    <a:pt x="442" y="486"/>
                  </a:lnTo>
                  <a:lnTo>
                    <a:pt x="442" y="459"/>
                  </a:lnTo>
                  <a:lnTo>
                    <a:pt x="440" y="459"/>
                  </a:lnTo>
                  <a:lnTo>
                    <a:pt x="436" y="459"/>
                  </a:lnTo>
                  <a:lnTo>
                    <a:pt x="415" y="459"/>
                  </a:lnTo>
                  <a:lnTo>
                    <a:pt x="359" y="459"/>
                  </a:lnTo>
                  <a:lnTo>
                    <a:pt x="359" y="515"/>
                  </a:lnTo>
                  <a:lnTo>
                    <a:pt x="359" y="528"/>
                  </a:lnTo>
                  <a:lnTo>
                    <a:pt x="359" y="557"/>
                  </a:lnTo>
                  <a:lnTo>
                    <a:pt x="359" y="570"/>
                  </a:lnTo>
                  <a:lnTo>
                    <a:pt x="359" y="568"/>
                  </a:lnTo>
                  <a:lnTo>
                    <a:pt x="359" y="593"/>
                  </a:lnTo>
                  <a:lnTo>
                    <a:pt x="359" y="595"/>
                  </a:lnTo>
                  <a:lnTo>
                    <a:pt x="359" y="597"/>
                  </a:lnTo>
                  <a:lnTo>
                    <a:pt x="359" y="601"/>
                  </a:lnTo>
                  <a:lnTo>
                    <a:pt x="357" y="624"/>
                  </a:lnTo>
                  <a:lnTo>
                    <a:pt x="323" y="624"/>
                  </a:lnTo>
                  <a:lnTo>
                    <a:pt x="319" y="624"/>
                  </a:lnTo>
                  <a:lnTo>
                    <a:pt x="304" y="624"/>
                  </a:lnTo>
                  <a:lnTo>
                    <a:pt x="256" y="624"/>
                  </a:lnTo>
                  <a:lnTo>
                    <a:pt x="252" y="624"/>
                  </a:lnTo>
                  <a:lnTo>
                    <a:pt x="250" y="624"/>
                  </a:lnTo>
                  <a:lnTo>
                    <a:pt x="250" y="666"/>
                  </a:lnTo>
                  <a:lnTo>
                    <a:pt x="238" y="666"/>
                  </a:lnTo>
                  <a:lnTo>
                    <a:pt x="223" y="666"/>
                  </a:lnTo>
                  <a:lnTo>
                    <a:pt x="196" y="666"/>
                  </a:lnTo>
                  <a:lnTo>
                    <a:pt x="196" y="680"/>
                  </a:lnTo>
                  <a:lnTo>
                    <a:pt x="210" y="682"/>
                  </a:lnTo>
                  <a:lnTo>
                    <a:pt x="210" y="695"/>
                  </a:lnTo>
                  <a:lnTo>
                    <a:pt x="208" y="695"/>
                  </a:lnTo>
                  <a:lnTo>
                    <a:pt x="196" y="695"/>
                  </a:lnTo>
                  <a:lnTo>
                    <a:pt x="196" y="705"/>
                  </a:lnTo>
                  <a:lnTo>
                    <a:pt x="169" y="705"/>
                  </a:lnTo>
                  <a:lnTo>
                    <a:pt x="142" y="705"/>
                  </a:lnTo>
                  <a:lnTo>
                    <a:pt x="129" y="705"/>
                  </a:lnTo>
                  <a:lnTo>
                    <a:pt x="108" y="705"/>
                  </a:lnTo>
                  <a:lnTo>
                    <a:pt x="106" y="705"/>
                  </a:lnTo>
                  <a:lnTo>
                    <a:pt x="104" y="705"/>
                  </a:lnTo>
                  <a:lnTo>
                    <a:pt x="104" y="707"/>
                  </a:lnTo>
                  <a:lnTo>
                    <a:pt x="104" y="709"/>
                  </a:lnTo>
                  <a:lnTo>
                    <a:pt x="102" y="711"/>
                  </a:lnTo>
                  <a:lnTo>
                    <a:pt x="100" y="711"/>
                  </a:lnTo>
                  <a:lnTo>
                    <a:pt x="98" y="711"/>
                  </a:lnTo>
                  <a:lnTo>
                    <a:pt x="98" y="709"/>
                  </a:lnTo>
                  <a:lnTo>
                    <a:pt x="98" y="705"/>
                  </a:lnTo>
                  <a:lnTo>
                    <a:pt x="94" y="705"/>
                  </a:lnTo>
                  <a:lnTo>
                    <a:pt x="81" y="705"/>
                  </a:lnTo>
                  <a:lnTo>
                    <a:pt x="44" y="705"/>
                  </a:lnTo>
                  <a:lnTo>
                    <a:pt x="39" y="705"/>
                  </a:lnTo>
                  <a:lnTo>
                    <a:pt x="35" y="705"/>
                  </a:lnTo>
                  <a:lnTo>
                    <a:pt x="33" y="705"/>
                  </a:lnTo>
                  <a:lnTo>
                    <a:pt x="33" y="703"/>
                  </a:lnTo>
                  <a:lnTo>
                    <a:pt x="33" y="701"/>
                  </a:lnTo>
                  <a:lnTo>
                    <a:pt x="31" y="697"/>
                  </a:lnTo>
                  <a:lnTo>
                    <a:pt x="31" y="693"/>
                  </a:lnTo>
                  <a:lnTo>
                    <a:pt x="31" y="689"/>
                  </a:lnTo>
                  <a:lnTo>
                    <a:pt x="29" y="688"/>
                  </a:lnTo>
                  <a:lnTo>
                    <a:pt x="29" y="684"/>
                  </a:lnTo>
                  <a:lnTo>
                    <a:pt x="29" y="682"/>
                  </a:lnTo>
                  <a:lnTo>
                    <a:pt x="27" y="678"/>
                  </a:lnTo>
                  <a:lnTo>
                    <a:pt x="25" y="674"/>
                  </a:lnTo>
                  <a:lnTo>
                    <a:pt x="21" y="668"/>
                  </a:lnTo>
                  <a:lnTo>
                    <a:pt x="20" y="665"/>
                  </a:lnTo>
                  <a:lnTo>
                    <a:pt x="18" y="663"/>
                  </a:lnTo>
                  <a:lnTo>
                    <a:pt x="16" y="661"/>
                  </a:lnTo>
                  <a:lnTo>
                    <a:pt x="14" y="655"/>
                  </a:lnTo>
                  <a:lnTo>
                    <a:pt x="12" y="655"/>
                  </a:lnTo>
                  <a:lnTo>
                    <a:pt x="12" y="653"/>
                  </a:lnTo>
                  <a:lnTo>
                    <a:pt x="10" y="651"/>
                  </a:lnTo>
                  <a:lnTo>
                    <a:pt x="8" y="649"/>
                  </a:lnTo>
                  <a:lnTo>
                    <a:pt x="6" y="647"/>
                  </a:lnTo>
                  <a:lnTo>
                    <a:pt x="4" y="645"/>
                  </a:lnTo>
                  <a:lnTo>
                    <a:pt x="4" y="643"/>
                  </a:lnTo>
                  <a:lnTo>
                    <a:pt x="2" y="641"/>
                  </a:lnTo>
                  <a:lnTo>
                    <a:pt x="0" y="640"/>
                  </a:lnTo>
                  <a:lnTo>
                    <a:pt x="2" y="638"/>
                  </a:lnTo>
                  <a:lnTo>
                    <a:pt x="2" y="636"/>
                  </a:lnTo>
                  <a:lnTo>
                    <a:pt x="2" y="632"/>
                  </a:lnTo>
                  <a:lnTo>
                    <a:pt x="0" y="630"/>
                  </a:lnTo>
                  <a:lnTo>
                    <a:pt x="0" y="626"/>
                  </a:lnTo>
                  <a:lnTo>
                    <a:pt x="0" y="624"/>
                  </a:lnTo>
                  <a:lnTo>
                    <a:pt x="35" y="624"/>
                  </a:lnTo>
                  <a:lnTo>
                    <a:pt x="35" y="622"/>
                  </a:lnTo>
                  <a:lnTo>
                    <a:pt x="37" y="622"/>
                  </a:lnTo>
                  <a:lnTo>
                    <a:pt x="56" y="622"/>
                  </a:lnTo>
                  <a:lnTo>
                    <a:pt x="56" y="597"/>
                  </a:lnTo>
                  <a:lnTo>
                    <a:pt x="60" y="597"/>
                  </a:lnTo>
                  <a:lnTo>
                    <a:pt x="89" y="597"/>
                  </a:lnTo>
                  <a:lnTo>
                    <a:pt x="89" y="580"/>
                  </a:lnTo>
                  <a:lnTo>
                    <a:pt x="64" y="580"/>
                  </a:lnTo>
                  <a:lnTo>
                    <a:pt x="62" y="580"/>
                  </a:lnTo>
                  <a:lnTo>
                    <a:pt x="60" y="578"/>
                  </a:lnTo>
                  <a:lnTo>
                    <a:pt x="54" y="576"/>
                  </a:lnTo>
                  <a:lnTo>
                    <a:pt x="50" y="570"/>
                  </a:lnTo>
                  <a:lnTo>
                    <a:pt x="50" y="568"/>
                  </a:lnTo>
                  <a:lnTo>
                    <a:pt x="48" y="567"/>
                  </a:lnTo>
                  <a:lnTo>
                    <a:pt x="46" y="559"/>
                  </a:lnTo>
                  <a:lnTo>
                    <a:pt x="46" y="553"/>
                  </a:lnTo>
                  <a:lnTo>
                    <a:pt x="46" y="549"/>
                  </a:lnTo>
                  <a:lnTo>
                    <a:pt x="48" y="545"/>
                  </a:lnTo>
                  <a:lnTo>
                    <a:pt x="50" y="538"/>
                  </a:lnTo>
                  <a:lnTo>
                    <a:pt x="52" y="534"/>
                  </a:lnTo>
                  <a:lnTo>
                    <a:pt x="54" y="532"/>
                  </a:lnTo>
                  <a:lnTo>
                    <a:pt x="56" y="532"/>
                  </a:lnTo>
                  <a:lnTo>
                    <a:pt x="58" y="534"/>
                  </a:lnTo>
                  <a:lnTo>
                    <a:pt x="62" y="538"/>
                  </a:lnTo>
                  <a:lnTo>
                    <a:pt x="66" y="542"/>
                  </a:lnTo>
                  <a:lnTo>
                    <a:pt x="68" y="542"/>
                  </a:lnTo>
                  <a:lnTo>
                    <a:pt x="68" y="545"/>
                  </a:lnTo>
                  <a:lnTo>
                    <a:pt x="69" y="549"/>
                  </a:lnTo>
                  <a:lnTo>
                    <a:pt x="71" y="551"/>
                  </a:lnTo>
                  <a:lnTo>
                    <a:pt x="73" y="551"/>
                  </a:lnTo>
                  <a:lnTo>
                    <a:pt x="75" y="551"/>
                  </a:lnTo>
                  <a:lnTo>
                    <a:pt x="77" y="551"/>
                  </a:lnTo>
                  <a:lnTo>
                    <a:pt x="81" y="549"/>
                  </a:lnTo>
                  <a:lnTo>
                    <a:pt x="81" y="547"/>
                  </a:lnTo>
                  <a:lnTo>
                    <a:pt x="81" y="545"/>
                  </a:lnTo>
                  <a:lnTo>
                    <a:pt x="81" y="544"/>
                  </a:lnTo>
                  <a:lnTo>
                    <a:pt x="75" y="536"/>
                  </a:lnTo>
                  <a:lnTo>
                    <a:pt x="71" y="532"/>
                  </a:lnTo>
                  <a:lnTo>
                    <a:pt x="69" y="528"/>
                  </a:lnTo>
                  <a:lnTo>
                    <a:pt x="68" y="522"/>
                  </a:lnTo>
                  <a:lnTo>
                    <a:pt x="66" y="519"/>
                  </a:lnTo>
                  <a:lnTo>
                    <a:pt x="66" y="517"/>
                  </a:lnTo>
                  <a:lnTo>
                    <a:pt x="64" y="515"/>
                  </a:lnTo>
                  <a:lnTo>
                    <a:pt x="64" y="513"/>
                  </a:lnTo>
                  <a:lnTo>
                    <a:pt x="64" y="511"/>
                  </a:lnTo>
                  <a:lnTo>
                    <a:pt x="66" y="511"/>
                  </a:lnTo>
                  <a:lnTo>
                    <a:pt x="68" y="511"/>
                  </a:lnTo>
                  <a:lnTo>
                    <a:pt x="71" y="513"/>
                  </a:lnTo>
                  <a:lnTo>
                    <a:pt x="75" y="515"/>
                  </a:lnTo>
                  <a:lnTo>
                    <a:pt x="79" y="513"/>
                  </a:lnTo>
                  <a:lnTo>
                    <a:pt x="83" y="511"/>
                  </a:lnTo>
                  <a:lnTo>
                    <a:pt x="85" y="509"/>
                  </a:lnTo>
                  <a:lnTo>
                    <a:pt x="87" y="507"/>
                  </a:lnTo>
                  <a:lnTo>
                    <a:pt x="89" y="503"/>
                  </a:lnTo>
                  <a:lnTo>
                    <a:pt x="91" y="503"/>
                  </a:lnTo>
                  <a:lnTo>
                    <a:pt x="92" y="496"/>
                  </a:lnTo>
                  <a:lnTo>
                    <a:pt x="96" y="492"/>
                  </a:lnTo>
                  <a:lnTo>
                    <a:pt x="100" y="488"/>
                  </a:lnTo>
                  <a:lnTo>
                    <a:pt x="100" y="486"/>
                  </a:lnTo>
                  <a:lnTo>
                    <a:pt x="102" y="484"/>
                  </a:lnTo>
                  <a:lnTo>
                    <a:pt x="104" y="482"/>
                  </a:lnTo>
                  <a:lnTo>
                    <a:pt x="108" y="480"/>
                  </a:lnTo>
                  <a:lnTo>
                    <a:pt x="110" y="478"/>
                  </a:lnTo>
                  <a:lnTo>
                    <a:pt x="112" y="476"/>
                  </a:lnTo>
                  <a:lnTo>
                    <a:pt x="112" y="474"/>
                  </a:lnTo>
                  <a:lnTo>
                    <a:pt x="112" y="472"/>
                  </a:lnTo>
                  <a:lnTo>
                    <a:pt x="110" y="472"/>
                  </a:lnTo>
                  <a:lnTo>
                    <a:pt x="110" y="471"/>
                  </a:lnTo>
                  <a:lnTo>
                    <a:pt x="108" y="472"/>
                  </a:lnTo>
                  <a:lnTo>
                    <a:pt x="104" y="474"/>
                  </a:lnTo>
                  <a:lnTo>
                    <a:pt x="98" y="476"/>
                  </a:lnTo>
                  <a:lnTo>
                    <a:pt x="94" y="478"/>
                  </a:lnTo>
                  <a:lnTo>
                    <a:pt x="92" y="478"/>
                  </a:lnTo>
                  <a:lnTo>
                    <a:pt x="91" y="476"/>
                  </a:lnTo>
                  <a:lnTo>
                    <a:pt x="89" y="474"/>
                  </a:lnTo>
                  <a:lnTo>
                    <a:pt x="79" y="467"/>
                  </a:lnTo>
                  <a:lnTo>
                    <a:pt x="77" y="463"/>
                  </a:lnTo>
                  <a:lnTo>
                    <a:pt x="77" y="461"/>
                  </a:lnTo>
                  <a:lnTo>
                    <a:pt x="77" y="459"/>
                  </a:lnTo>
                  <a:lnTo>
                    <a:pt x="73" y="453"/>
                  </a:lnTo>
                  <a:lnTo>
                    <a:pt x="75" y="451"/>
                  </a:lnTo>
                  <a:lnTo>
                    <a:pt x="79" y="451"/>
                  </a:lnTo>
                  <a:lnTo>
                    <a:pt x="87" y="446"/>
                  </a:lnTo>
                  <a:lnTo>
                    <a:pt x="89" y="444"/>
                  </a:lnTo>
                  <a:lnTo>
                    <a:pt x="91" y="442"/>
                  </a:lnTo>
                  <a:lnTo>
                    <a:pt x="92" y="436"/>
                  </a:lnTo>
                  <a:lnTo>
                    <a:pt x="91" y="434"/>
                  </a:lnTo>
                  <a:lnTo>
                    <a:pt x="91" y="432"/>
                  </a:lnTo>
                  <a:lnTo>
                    <a:pt x="85" y="430"/>
                  </a:lnTo>
                  <a:lnTo>
                    <a:pt x="77" y="428"/>
                  </a:lnTo>
                  <a:lnTo>
                    <a:pt x="69" y="430"/>
                  </a:lnTo>
                  <a:lnTo>
                    <a:pt x="66" y="432"/>
                  </a:lnTo>
                  <a:lnTo>
                    <a:pt x="62" y="430"/>
                  </a:lnTo>
                  <a:lnTo>
                    <a:pt x="60" y="426"/>
                  </a:lnTo>
                  <a:lnTo>
                    <a:pt x="60" y="424"/>
                  </a:lnTo>
                  <a:lnTo>
                    <a:pt x="60" y="421"/>
                  </a:lnTo>
                  <a:lnTo>
                    <a:pt x="62" y="417"/>
                  </a:lnTo>
                  <a:lnTo>
                    <a:pt x="62" y="415"/>
                  </a:lnTo>
                  <a:lnTo>
                    <a:pt x="60" y="407"/>
                  </a:lnTo>
                  <a:lnTo>
                    <a:pt x="60" y="405"/>
                  </a:lnTo>
                  <a:lnTo>
                    <a:pt x="62" y="403"/>
                  </a:lnTo>
                  <a:lnTo>
                    <a:pt x="64" y="401"/>
                  </a:lnTo>
                  <a:lnTo>
                    <a:pt x="69" y="399"/>
                  </a:lnTo>
                  <a:lnTo>
                    <a:pt x="73" y="399"/>
                  </a:lnTo>
                  <a:lnTo>
                    <a:pt x="79" y="396"/>
                  </a:lnTo>
                  <a:lnTo>
                    <a:pt x="83" y="392"/>
                  </a:lnTo>
                  <a:lnTo>
                    <a:pt x="83" y="390"/>
                  </a:lnTo>
                  <a:lnTo>
                    <a:pt x="83" y="386"/>
                  </a:lnTo>
                  <a:lnTo>
                    <a:pt x="81" y="386"/>
                  </a:lnTo>
                  <a:lnTo>
                    <a:pt x="73" y="386"/>
                  </a:lnTo>
                  <a:lnTo>
                    <a:pt x="69" y="386"/>
                  </a:lnTo>
                  <a:lnTo>
                    <a:pt x="68" y="384"/>
                  </a:lnTo>
                  <a:lnTo>
                    <a:pt x="68" y="380"/>
                  </a:lnTo>
                  <a:lnTo>
                    <a:pt x="68" y="378"/>
                  </a:lnTo>
                  <a:lnTo>
                    <a:pt x="69" y="376"/>
                  </a:lnTo>
                  <a:lnTo>
                    <a:pt x="69" y="373"/>
                  </a:lnTo>
                  <a:lnTo>
                    <a:pt x="68" y="371"/>
                  </a:lnTo>
                  <a:lnTo>
                    <a:pt x="66" y="367"/>
                  </a:lnTo>
                  <a:lnTo>
                    <a:pt x="66" y="361"/>
                  </a:lnTo>
                  <a:lnTo>
                    <a:pt x="66" y="359"/>
                  </a:lnTo>
                  <a:lnTo>
                    <a:pt x="68" y="357"/>
                  </a:lnTo>
                  <a:lnTo>
                    <a:pt x="69" y="355"/>
                  </a:lnTo>
                  <a:lnTo>
                    <a:pt x="75" y="355"/>
                  </a:lnTo>
                  <a:lnTo>
                    <a:pt x="77" y="353"/>
                  </a:lnTo>
                  <a:lnTo>
                    <a:pt x="79" y="351"/>
                  </a:lnTo>
                  <a:lnTo>
                    <a:pt x="81" y="350"/>
                  </a:lnTo>
                  <a:lnTo>
                    <a:pt x="81" y="346"/>
                  </a:lnTo>
                  <a:lnTo>
                    <a:pt x="79" y="340"/>
                  </a:lnTo>
                  <a:lnTo>
                    <a:pt x="81" y="332"/>
                  </a:lnTo>
                  <a:lnTo>
                    <a:pt x="77" y="325"/>
                  </a:lnTo>
                  <a:lnTo>
                    <a:pt x="79" y="319"/>
                  </a:lnTo>
                  <a:lnTo>
                    <a:pt x="81" y="315"/>
                  </a:lnTo>
                  <a:lnTo>
                    <a:pt x="83" y="313"/>
                  </a:lnTo>
                  <a:lnTo>
                    <a:pt x="87" y="311"/>
                  </a:lnTo>
                  <a:lnTo>
                    <a:pt x="89" y="311"/>
                  </a:lnTo>
                  <a:lnTo>
                    <a:pt x="89" y="313"/>
                  </a:lnTo>
                  <a:lnTo>
                    <a:pt x="89" y="315"/>
                  </a:lnTo>
                  <a:lnTo>
                    <a:pt x="89" y="323"/>
                  </a:lnTo>
                  <a:lnTo>
                    <a:pt x="89" y="325"/>
                  </a:lnTo>
                  <a:lnTo>
                    <a:pt x="91" y="327"/>
                  </a:lnTo>
                  <a:lnTo>
                    <a:pt x="92" y="328"/>
                  </a:lnTo>
                  <a:lnTo>
                    <a:pt x="94" y="332"/>
                  </a:lnTo>
                  <a:lnTo>
                    <a:pt x="98" y="334"/>
                  </a:lnTo>
                  <a:lnTo>
                    <a:pt x="100" y="334"/>
                  </a:lnTo>
                  <a:lnTo>
                    <a:pt x="104" y="336"/>
                  </a:lnTo>
                  <a:lnTo>
                    <a:pt x="110" y="338"/>
                  </a:lnTo>
                  <a:lnTo>
                    <a:pt x="114" y="340"/>
                  </a:lnTo>
                  <a:lnTo>
                    <a:pt x="117" y="340"/>
                  </a:lnTo>
                  <a:lnTo>
                    <a:pt x="123" y="340"/>
                  </a:lnTo>
                  <a:lnTo>
                    <a:pt x="129" y="338"/>
                  </a:lnTo>
                  <a:lnTo>
                    <a:pt x="131" y="336"/>
                  </a:lnTo>
                  <a:lnTo>
                    <a:pt x="131" y="334"/>
                  </a:lnTo>
                  <a:lnTo>
                    <a:pt x="131" y="332"/>
                  </a:lnTo>
                  <a:lnTo>
                    <a:pt x="131" y="330"/>
                  </a:lnTo>
                  <a:lnTo>
                    <a:pt x="129" y="328"/>
                  </a:lnTo>
                  <a:lnTo>
                    <a:pt x="127" y="328"/>
                  </a:lnTo>
                  <a:lnTo>
                    <a:pt x="125" y="328"/>
                  </a:lnTo>
                  <a:lnTo>
                    <a:pt x="125" y="327"/>
                  </a:lnTo>
                  <a:lnTo>
                    <a:pt x="123" y="327"/>
                  </a:lnTo>
                  <a:lnTo>
                    <a:pt x="123" y="325"/>
                  </a:lnTo>
                  <a:lnTo>
                    <a:pt x="125" y="323"/>
                  </a:lnTo>
                  <a:lnTo>
                    <a:pt x="131" y="323"/>
                  </a:lnTo>
                  <a:lnTo>
                    <a:pt x="133" y="321"/>
                  </a:lnTo>
                  <a:lnTo>
                    <a:pt x="135" y="319"/>
                  </a:lnTo>
                  <a:lnTo>
                    <a:pt x="133" y="317"/>
                  </a:lnTo>
                  <a:lnTo>
                    <a:pt x="133" y="315"/>
                  </a:lnTo>
                  <a:lnTo>
                    <a:pt x="131" y="313"/>
                  </a:lnTo>
                  <a:lnTo>
                    <a:pt x="129" y="311"/>
                  </a:lnTo>
                  <a:lnTo>
                    <a:pt x="125" y="307"/>
                  </a:lnTo>
                  <a:lnTo>
                    <a:pt x="125" y="303"/>
                  </a:lnTo>
                  <a:lnTo>
                    <a:pt x="125" y="298"/>
                  </a:lnTo>
                  <a:lnTo>
                    <a:pt x="91" y="300"/>
                  </a:lnTo>
                  <a:lnTo>
                    <a:pt x="89" y="300"/>
                  </a:lnTo>
                  <a:lnTo>
                    <a:pt x="89" y="284"/>
                  </a:lnTo>
                  <a:lnTo>
                    <a:pt x="89" y="244"/>
                  </a:lnTo>
                  <a:lnTo>
                    <a:pt x="89" y="217"/>
                  </a:lnTo>
                  <a:lnTo>
                    <a:pt x="75" y="217"/>
                  </a:lnTo>
                  <a:lnTo>
                    <a:pt x="75" y="190"/>
                  </a:lnTo>
                  <a:lnTo>
                    <a:pt x="71" y="190"/>
                  </a:lnTo>
                  <a:lnTo>
                    <a:pt x="64" y="190"/>
                  </a:lnTo>
                  <a:lnTo>
                    <a:pt x="64" y="156"/>
                  </a:lnTo>
                  <a:lnTo>
                    <a:pt x="64" y="136"/>
                  </a:lnTo>
                  <a:lnTo>
                    <a:pt x="64" y="111"/>
                  </a:lnTo>
                  <a:lnTo>
                    <a:pt x="48" y="111"/>
                  </a:lnTo>
                  <a:lnTo>
                    <a:pt x="37" y="111"/>
                  </a:lnTo>
                  <a:lnTo>
                    <a:pt x="37" y="83"/>
                  </a:lnTo>
                  <a:lnTo>
                    <a:pt x="37" y="77"/>
                  </a:lnTo>
                  <a:lnTo>
                    <a:pt x="41" y="75"/>
                  </a:lnTo>
                  <a:lnTo>
                    <a:pt x="44" y="73"/>
                  </a:lnTo>
                  <a:lnTo>
                    <a:pt x="46" y="71"/>
                  </a:lnTo>
                  <a:lnTo>
                    <a:pt x="52" y="60"/>
                  </a:lnTo>
                  <a:lnTo>
                    <a:pt x="56" y="56"/>
                  </a:lnTo>
                  <a:lnTo>
                    <a:pt x="56" y="54"/>
                  </a:lnTo>
                  <a:lnTo>
                    <a:pt x="60" y="54"/>
                  </a:lnTo>
                  <a:lnTo>
                    <a:pt x="60" y="40"/>
                  </a:lnTo>
                  <a:lnTo>
                    <a:pt x="60" y="29"/>
                  </a:lnTo>
                  <a:lnTo>
                    <a:pt x="60" y="15"/>
                  </a:lnTo>
                  <a:lnTo>
                    <a:pt x="62" y="17"/>
                  </a:lnTo>
                  <a:lnTo>
                    <a:pt x="64" y="17"/>
                  </a:lnTo>
                  <a:lnTo>
                    <a:pt x="64" y="15"/>
                  </a:lnTo>
                  <a:lnTo>
                    <a:pt x="64" y="12"/>
                  </a:lnTo>
                  <a:lnTo>
                    <a:pt x="64" y="10"/>
                  </a:lnTo>
                  <a:lnTo>
                    <a:pt x="62" y="8"/>
                  </a:lnTo>
                  <a:lnTo>
                    <a:pt x="60" y="8"/>
                  </a:lnTo>
                  <a:lnTo>
                    <a:pt x="60" y="6"/>
                  </a:lnTo>
                  <a:lnTo>
                    <a:pt x="58" y="4"/>
                  </a:lnTo>
                  <a:lnTo>
                    <a:pt x="60" y="4"/>
                  </a:lnTo>
                  <a:lnTo>
                    <a:pt x="60" y="2"/>
                  </a:lnTo>
                  <a:lnTo>
                    <a:pt x="66" y="2"/>
                  </a:lnTo>
                  <a:lnTo>
                    <a:pt x="69" y="2"/>
                  </a:lnTo>
                  <a:lnTo>
                    <a:pt x="69" y="0"/>
                  </a:lnTo>
                  <a:lnTo>
                    <a:pt x="83" y="0"/>
                  </a:lnTo>
                  <a:lnTo>
                    <a:pt x="89" y="0"/>
                  </a:lnTo>
                  <a:lnTo>
                    <a:pt x="91" y="0"/>
                  </a:lnTo>
                  <a:lnTo>
                    <a:pt x="106" y="0"/>
                  </a:lnTo>
                  <a:lnTo>
                    <a:pt x="110" y="0"/>
                  </a:lnTo>
                  <a:lnTo>
                    <a:pt x="114" y="0"/>
                  </a:lnTo>
                  <a:lnTo>
                    <a:pt x="116" y="0"/>
                  </a:lnTo>
                  <a:moveTo>
                    <a:pt x="690" y="653"/>
                  </a:moveTo>
                  <a:lnTo>
                    <a:pt x="690" y="647"/>
                  </a:lnTo>
                  <a:lnTo>
                    <a:pt x="690" y="653"/>
                  </a:lnTo>
                  <a:moveTo>
                    <a:pt x="690" y="684"/>
                  </a:moveTo>
                  <a:lnTo>
                    <a:pt x="690" y="689"/>
                  </a:lnTo>
                  <a:lnTo>
                    <a:pt x="690" y="682"/>
                  </a:lnTo>
                  <a:lnTo>
                    <a:pt x="690" y="684"/>
                  </a:lnTo>
                  <a:moveTo>
                    <a:pt x="690" y="707"/>
                  </a:moveTo>
                  <a:lnTo>
                    <a:pt x="690" y="713"/>
                  </a:lnTo>
                  <a:lnTo>
                    <a:pt x="690" y="705"/>
                  </a:lnTo>
                  <a:lnTo>
                    <a:pt x="690" y="701"/>
                  </a:lnTo>
                  <a:lnTo>
                    <a:pt x="690" y="707"/>
                  </a:lnTo>
                  <a:moveTo>
                    <a:pt x="690" y="743"/>
                  </a:moveTo>
                  <a:lnTo>
                    <a:pt x="690" y="757"/>
                  </a:lnTo>
                  <a:lnTo>
                    <a:pt x="690" y="730"/>
                  </a:lnTo>
                  <a:lnTo>
                    <a:pt x="690" y="743"/>
                  </a:lnTo>
                </a:path>
              </a:pathLst>
            </a:custGeom>
            <a:noFill/>
            <a:ln w="9525" cap="sq" cmpd="sng">
              <a:solidFill>
                <a:srgbClr val="000000"/>
              </a:solidFill>
              <a:prstDash val="solid"/>
              <a:miter lim="8000"/>
              <a:headEnd type="none" w="sm" len="sm"/>
              <a:tailEnd type="none" w="sm" len="sm"/>
            </a:ln>
          </p:spPr>
          <p:txBody>
            <a:bodyPr spcFirstLastPara="1" wrap="square" lIns="81609" tIns="40781" rIns="81609" bIns="40781" anchor="t" anchorCtr="0">
              <a:noAutofit/>
            </a:bodyPr>
            <a:lstStyle/>
            <a:p>
              <a:pPr>
                <a:buClr>
                  <a:srgbClr val="000000"/>
                </a:buClr>
                <a:buSzPts val="1700"/>
              </a:pPr>
              <a:endParaRPr sz="32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37" name="Shape 1237"/>
            <p:cNvSpPr/>
            <p:nvPr/>
          </p:nvSpPr>
          <p:spPr>
            <a:xfrm>
              <a:off x="2144713" y="1608137"/>
              <a:ext cx="898525" cy="1082675"/>
            </a:xfrm>
            <a:custGeom>
              <a:avLst/>
              <a:gdLst/>
              <a:ahLst/>
              <a:cxnLst/>
              <a:rect l="0" t="0" r="0" b="0"/>
              <a:pathLst>
                <a:path w="566" h="682" extrusionOk="0">
                  <a:moveTo>
                    <a:pt x="167" y="0"/>
                  </a:moveTo>
                  <a:lnTo>
                    <a:pt x="167" y="4"/>
                  </a:lnTo>
                  <a:lnTo>
                    <a:pt x="167" y="21"/>
                  </a:lnTo>
                  <a:lnTo>
                    <a:pt x="167" y="25"/>
                  </a:lnTo>
                  <a:lnTo>
                    <a:pt x="167" y="60"/>
                  </a:lnTo>
                  <a:lnTo>
                    <a:pt x="167" y="63"/>
                  </a:lnTo>
                  <a:lnTo>
                    <a:pt x="167" y="83"/>
                  </a:lnTo>
                  <a:lnTo>
                    <a:pt x="167" y="136"/>
                  </a:lnTo>
                  <a:lnTo>
                    <a:pt x="205" y="136"/>
                  </a:lnTo>
                  <a:lnTo>
                    <a:pt x="215" y="136"/>
                  </a:lnTo>
                  <a:lnTo>
                    <a:pt x="219" y="136"/>
                  </a:lnTo>
                  <a:lnTo>
                    <a:pt x="232" y="136"/>
                  </a:lnTo>
                  <a:lnTo>
                    <a:pt x="245" y="136"/>
                  </a:lnTo>
                  <a:lnTo>
                    <a:pt x="247" y="136"/>
                  </a:lnTo>
                  <a:lnTo>
                    <a:pt x="249" y="136"/>
                  </a:lnTo>
                  <a:lnTo>
                    <a:pt x="265" y="136"/>
                  </a:lnTo>
                  <a:lnTo>
                    <a:pt x="270" y="136"/>
                  </a:lnTo>
                  <a:lnTo>
                    <a:pt x="272" y="136"/>
                  </a:lnTo>
                  <a:lnTo>
                    <a:pt x="280" y="136"/>
                  </a:lnTo>
                  <a:lnTo>
                    <a:pt x="286" y="136"/>
                  </a:lnTo>
                  <a:lnTo>
                    <a:pt x="309" y="136"/>
                  </a:lnTo>
                  <a:lnTo>
                    <a:pt x="311" y="136"/>
                  </a:lnTo>
                  <a:lnTo>
                    <a:pt x="313" y="136"/>
                  </a:lnTo>
                  <a:lnTo>
                    <a:pt x="313" y="192"/>
                  </a:lnTo>
                  <a:lnTo>
                    <a:pt x="326" y="192"/>
                  </a:lnTo>
                  <a:lnTo>
                    <a:pt x="340" y="192"/>
                  </a:lnTo>
                  <a:lnTo>
                    <a:pt x="340" y="181"/>
                  </a:lnTo>
                  <a:lnTo>
                    <a:pt x="376" y="181"/>
                  </a:lnTo>
                  <a:lnTo>
                    <a:pt x="376" y="165"/>
                  </a:lnTo>
                  <a:lnTo>
                    <a:pt x="401" y="165"/>
                  </a:lnTo>
                  <a:lnTo>
                    <a:pt x="401" y="181"/>
                  </a:lnTo>
                  <a:lnTo>
                    <a:pt x="401" y="192"/>
                  </a:lnTo>
                  <a:lnTo>
                    <a:pt x="430" y="192"/>
                  </a:lnTo>
                  <a:lnTo>
                    <a:pt x="432" y="192"/>
                  </a:lnTo>
                  <a:lnTo>
                    <a:pt x="445" y="192"/>
                  </a:lnTo>
                  <a:lnTo>
                    <a:pt x="445" y="177"/>
                  </a:lnTo>
                  <a:lnTo>
                    <a:pt x="459" y="177"/>
                  </a:lnTo>
                  <a:lnTo>
                    <a:pt x="472" y="177"/>
                  </a:lnTo>
                  <a:lnTo>
                    <a:pt x="472" y="192"/>
                  </a:lnTo>
                  <a:lnTo>
                    <a:pt x="484" y="192"/>
                  </a:lnTo>
                  <a:lnTo>
                    <a:pt x="489" y="192"/>
                  </a:lnTo>
                  <a:lnTo>
                    <a:pt x="501" y="192"/>
                  </a:lnTo>
                  <a:lnTo>
                    <a:pt x="501" y="181"/>
                  </a:lnTo>
                  <a:lnTo>
                    <a:pt x="503" y="181"/>
                  </a:lnTo>
                  <a:lnTo>
                    <a:pt x="508" y="181"/>
                  </a:lnTo>
                  <a:lnTo>
                    <a:pt x="512" y="181"/>
                  </a:lnTo>
                  <a:lnTo>
                    <a:pt x="512" y="150"/>
                  </a:lnTo>
                  <a:lnTo>
                    <a:pt x="564" y="152"/>
                  </a:lnTo>
                  <a:lnTo>
                    <a:pt x="566" y="152"/>
                  </a:lnTo>
                  <a:lnTo>
                    <a:pt x="566" y="154"/>
                  </a:lnTo>
                  <a:lnTo>
                    <a:pt x="566" y="158"/>
                  </a:lnTo>
                  <a:lnTo>
                    <a:pt x="566" y="163"/>
                  </a:lnTo>
                  <a:lnTo>
                    <a:pt x="566" y="171"/>
                  </a:lnTo>
                  <a:lnTo>
                    <a:pt x="566" y="179"/>
                  </a:lnTo>
                  <a:lnTo>
                    <a:pt x="566" y="190"/>
                  </a:lnTo>
                  <a:lnTo>
                    <a:pt x="566" y="192"/>
                  </a:lnTo>
                  <a:lnTo>
                    <a:pt x="566" y="194"/>
                  </a:lnTo>
                  <a:lnTo>
                    <a:pt x="566" y="204"/>
                  </a:lnTo>
                  <a:lnTo>
                    <a:pt x="566" y="219"/>
                  </a:lnTo>
                  <a:lnTo>
                    <a:pt x="566" y="221"/>
                  </a:lnTo>
                  <a:lnTo>
                    <a:pt x="566" y="244"/>
                  </a:lnTo>
                  <a:lnTo>
                    <a:pt x="566" y="248"/>
                  </a:lnTo>
                  <a:lnTo>
                    <a:pt x="566" y="271"/>
                  </a:lnTo>
                  <a:lnTo>
                    <a:pt x="566" y="282"/>
                  </a:lnTo>
                  <a:lnTo>
                    <a:pt x="549" y="280"/>
                  </a:lnTo>
                  <a:lnTo>
                    <a:pt x="539" y="279"/>
                  </a:lnTo>
                  <a:lnTo>
                    <a:pt x="533" y="279"/>
                  </a:lnTo>
                  <a:lnTo>
                    <a:pt x="518" y="279"/>
                  </a:lnTo>
                  <a:lnTo>
                    <a:pt x="516" y="279"/>
                  </a:lnTo>
                  <a:lnTo>
                    <a:pt x="501" y="279"/>
                  </a:lnTo>
                  <a:lnTo>
                    <a:pt x="487" y="282"/>
                  </a:lnTo>
                  <a:lnTo>
                    <a:pt x="484" y="284"/>
                  </a:lnTo>
                  <a:lnTo>
                    <a:pt x="480" y="286"/>
                  </a:lnTo>
                  <a:lnTo>
                    <a:pt x="474" y="290"/>
                  </a:lnTo>
                  <a:lnTo>
                    <a:pt x="470" y="294"/>
                  </a:lnTo>
                  <a:lnTo>
                    <a:pt x="464" y="302"/>
                  </a:lnTo>
                  <a:lnTo>
                    <a:pt x="462" y="304"/>
                  </a:lnTo>
                  <a:lnTo>
                    <a:pt x="460" y="307"/>
                  </a:lnTo>
                  <a:lnTo>
                    <a:pt x="460" y="313"/>
                  </a:lnTo>
                  <a:lnTo>
                    <a:pt x="460" y="323"/>
                  </a:lnTo>
                  <a:lnTo>
                    <a:pt x="460" y="336"/>
                  </a:lnTo>
                  <a:lnTo>
                    <a:pt x="484" y="336"/>
                  </a:lnTo>
                  <a:lnTo>
                    <a:pt x="484" y="346"/>
                  </a:lnTo>
                  <a:lnTo>
                    <a:pt x="474" y="346"/>
                  </a:lnTo>
                  <a:lnTo>
                    <a:pt x="472" y="357"/>
                  </a:lnTo>
                  <a:lnTo>
                    <a:pt x="482" y="357"/>
                  </a:lnTo>
                  <a:lnTo>
                    <a:pt x="495" y="357"/>
                  </a:lnTo>
                  <a:lnTo>
                    <a:pt x="495" y="369"/>
                  </a:lnTo>
                  <a:lnTo>
                    <a:pt x="505" y="369"/>
                  </a:lnTo>
                  <a:lnTo>
                    <a:pt x="505" y="384"/>
                  </a:lnTo>
                  <a:lnTo>
                    <a:pt x="499" y="384"/>
                  </a:lnTo>
                  <a:lnTo>
                    <a:pt x="495" y="384"/>
                  </a:lnTo>
                  <a:lnTo>
                    <a:pt x="495" y="400"/>
                  </a:lnTo>
                  <a:lnTo>
                    <a:pt x="530" y="400"/>
                  </a:lnTo>
                  <a:lnTo>
                    <a:pt x="530" y="409"/>
                  </a:lnTo>
                  <a:lnTo>
                    <a:pt x="530" y="411"/>
                  </a:lnTo>
                  <a:lnTo>
                    <a:pt x="537" y="411"/>
                  </a:lnTo>
                  <a:lnTo>
                    <a:pt x="564" y="411"/>
                  </a:lnTo>
                  <a:lnTo>
                    <a:pt x="564" y="440"/>
                  </a:lnTo>
                  <a:lnTo>
                    <a:pt x="566" y="465"/>
                  </a:lnTo>
                  <a:lnTo>
                    <a:pt x="566" y="467"/>
                  </a:lnTo>
                  <a:lnTo>
                    <a:pt x="564" y="494"/>
                  </a:lnTo>
                  <a:lnTo>
                    <a:pt x="512" y="494"/>
                  </a:lnTo>
                  <a:lnTo>
                    <a:pt x="512" y="521"/>
                  </a:lnTo>
                  <a:lnTo>
                    <a:pt x="485" y="519"/>
                  </a:lnTo>
                  <a:lnTo>
                    <a:pt x="485" y="521"/>
                  </a:lnTo>
                  <a:lnTo>
                    <a:pt x="484" y="551"/>
                  </a:lnTo>
                  <a:lnTo>
                    <a:pt x="484" y="572"/>
                  </a:lnTo>
                  <a:lnTo>
                    <a:pt x="484" y="599"/>
                  </a:lnTo>
                  <a:lnTo>
                    <a:pt x="457" y="601"/>
                  </a:lnTo>
                  <a:lnTo>
                    <a:pt x="457" y="626"/>
                  </a:lnTo>
                  <a:lnTo>
                    <a:pt x="484" y="628"/>
                  </a:lnTo>
                  <a:lnTo>
                    <a:pt x="484" y="632"/>
                  </a:lnTo>
                  <a:lnTo>
                    <a:pt x="484" y="678"/>
                  </a:lnTo>
                  <a:lnTo>
                    <a:pt x="484" y="682"/>
                  </a:lnTo>
                  <a:lnTo>
                    <a:pt x="459" y="682"/>
                  </a:lnTo>
                  <a:lnTo>
                    <a:pt x="455" y="682"/>
                  </a:lnTo>
                  <a:lnTo>
                    <a:pt x="430" y="682"/>
                  </a:lnTo>
                  <a:lnTo>
                    <a:pt x="374" y="680"/>
                  </a:lnTo>
                  <a:lnTo>
                    <a:pt x="322" y="680"/>
                  </a:lnTo>
                  <a:lnTo>
                    <a:pt x="268" y="678"/>
                  </a:lnTo>
                  <a:lnTo>
                    <a:pt x="215" y="678"/>
                  </a:lnTo>
                  <a:lnTo>
                    <a:pt x="167" y="678"/>
                  </a:lnTo>
                  <a:lnTo>
                    <a:pt x="167" y="676"/>
                  </a:lnTo>
                  <a:lnTo>
                    <a:pt x="167" y="642"/>
                  </a:lnTo>
                  <a:lnTo>
                    <a:pt x="167" y="624"/>
                  </a:lnTo>
                  <a:lnTo>
                    <a:pt x="167" y="611"/>
                  </a:lnTo>
                  <a:lnTo>
                    <a:pt x="167" y="595"/>
                  </a:lnTo>
                  <a:lnTo>
                    <a:pt x="167" y="584"/>
                  </a:lnTo>
                  <a:lnTo>
                    <a:pt x="167" y="570"/>
                  </a:lnTo>
                  <a:lnTo>
                    <a:pt x="163" y="570"/>
                  </a:lnTo>
                  <a:lnTo>
                    <a:pt x="123" y="570"/>
                  </a:lnTo>
                  <a:lnTo>
                    <a:pt x="109" y="570"/>
                  </a:lnTo>
                  <a:lnTo>
                    <a:pt x="109" y="546"/>
                  </a:lnTo>
                  <a:lnTo>
                    <a:pt x="115" y="542"/>
                  </a:lnTo>
                  <a:lnTo>
                    <a:pt x="117" y="540"/>
                  </a:lnTo>
                  <a:lnTo>
                    <a:pt x="117" y="534"/>
                  </a:lnTo>
                  <a:lnTo>
                    <a:pt x="117" y="532"/>
                  </a:lnTo>
                  <a:lnTo>
                    <a:pt x="119" y="530"/>
                  </a:lnTo>
                  <a:lnTo>
                    <a:pt x="123" y="528"/>
                  </a:lnTo>
                  <a:lnTo>
                    <a:pt x="123" y="526"/>
                  </a:lnTo>
                  <a:lnTo>
                    <a:pt x="124" y="524"/>
                  </a:lnTo>
                  <a:lnTo>
                    <a:pt x="123" y="521"/>
                  </a:lnTo>
                  <a:lnTo>
                    <a:pt x="124" y="517"/>
                  </a:lnTo>
                  <a:lnTo>
                    <a:pt x="109" y="517"/>
                  </a:lnTo>
                  <a:lnTo>
                    <a:pt x="109" y="534"/>
                  </a:lnTo>
                  <a:lnTo>
                    <a:pt x="82" y="534"/>
                  </a:lnTo>
                  <a:lnTo>
                    <a:pt x="82" y="517"/>
                  </a:lnTo>
                  <a:lnTo>
                    <a:pt x="55" y="517"/>
                  </a:lnTo>
                  <a:lnTo>
                    <a:pt x="53" y="517"/>
                  </a:lnTo>
                  <a:lnTo>
                    <a:pt x="38" y="517"/>
                  </a:lnTo>
                  <a:lnTo>
                    <a:pt x="15" y="517"/>
                  </a:lnTo>
                  <a:lnTo>
                    <a:pt x="3" y="517"/>
                  </a:lnTo>
                  <a:lnTo>
                    <a:pt x="2" y="517"/>
                  </a:lnTo>
                  <a:lnTo>
                    <a:pt x="2" y="492"/>
                  </a:lnTo>
                  <a:lnTo>
                    <a:pt x="2" y="490"/>
                  </a:lnTo>
                  <a:lnTo>
                    <a:pt x="3" y="490"/>
                  </a:lnTo>
                  <a:lnTo>
                    <a:pt x="3" y="488"/>
                  </a:lnTo>
                  <a:lnTo>
                    <a:pt x="3" y="484"/>
                  </a:lnTo>
                  <a:lnTo>
                    <a:pt x="3" y="482"/>
                  </a:lnTo>
                  <a:lnTo>
                    <a:pt x="3" y="480"/>
                  </a:lnTo>
                  <a:lnTo>
                    <a:pt x="3" y="478"/>
                  </a:lnTo>
                  <a:lnTo>
                    <a:pt x="3" y="476"/>
                  </a:lnTo>
                  <a:lnTo>
                    <a:pt x="2" y="476"/>
                  </a:lnTo>
                  <a:lnTo>
                    <a:pt x="2" y="474"/>
                  </a:lnTo>
                  <a:lnTo>
                    <a:pt x="3" y="474"/>
                  </a:lnTo>
                  <a:lnTo>
                    <a:pt x="2" y="474"/>
                  </a:lnTo>
                  <a:lnTo>
                    <a:pt x="2" y="473"/>
                  </a:lnTo>
                  <a:lnTo>
                    <a:pt x="2" y="471"/>
                  </a:lnTo>
                  <a:lnTo>
                    <a:pt x="3" y="471"/>
                  </a:lnTo>
                  <a:lnTo>
                    <a:pt x="3" y="469"/>
                  </a:lnTo>
                  <a:lnTo>
                    <a:pt x="5" y="469"/>
                  </a:lnTo>
                  <a:lnTo>
                    <a:pt x="5" y="467"/>
                  </a:lnTo>
                  <a:lnTo>
                    <a:pt x="7" y="467"/>
                  </a:lnTo>
                  <a:lnTo>
                    <a:pt x="7" y="465"/>
                  </a:lnTo>
                  <a:lnTo>
                    <a:pt x="9" y="465"/>
                  </a:lnTo>
                  <a:lnTo>
                    <a:pt x="7" y="463"/>
                  </a:lnTo>
                  <a:lnTo>
                    <a:pt x="7" y="461"/>
                  </a:lnTo>
                  <a:lnTo>
                    <a:pt x="7" y="459"/>
                  </a:lnTo>
                  <a:lnTo>
                    <a:pt x="5" y="457"/>
                  </a:lnTo>
                  <a:lnTo>
                    <a:pt x="15" y="436"/>
                  </a:lnTo>
                  <a:lnTo>
                    <a:pt x="5" y="436"/>
                  </a:lnTo>
                  <a:lnTo>
                    <a:pt x="2" y="436"/>
                  </a:lnTo>
                  <a:lnTo>
                    <a:pt x="2" y="409"/>
                  </a:lnTo>
                  <a:lnTo>
                    <a:pt x="2" y="407"/>
                  </a:lnTo>
                  <a:lnTo>
                    <a:pt x="28" y="407"/>
                  </a:lnTo>
                  <a:lnTo>
                    <a:pt x="28" y="392"/>
                  </a:lnTo>
                  <a:lnTo>
                    <a:pt x="27" y="392"/>
                  </a:lnTo>
                  <a:lnTo>
                    <a:pt x="25" y="392"/>
                  </a:lnTo>
                  <a:lnTo>
                    <a:pt x="23" y="392"/>
                  </a:lnTo>
                  <a:lnTo>
                    <a:pt x="23" y="390"/>
                  </a:lnTo>
                  <a:lnTo>
                    <a:pt x="23" y="388"/>
                  </a:lnTo>
                  <a:lnTo>
                    <a:pt x="21" y="384"/>
                  </a:lnTo>
                  <a:lnTo>
                    <a:pt x="21" y="382"/>
                  </a:lnTo>
                  <a:lnTo>
                    <a:pt x="19" y="382"/>
                  </a:lnTo>
                  <a:lnTo>
                    <a:pt x="17" y="382"/>
                  </a:lnTo>
                  <a:lnTo>
                    <a:pt x="15" y="384"/>
                  </a:lnTo>
                  <a:lnTo>
                    <a:pt x="13" y="384"/>
                  </a:lnTo>
                  <a:lnTo>
                    <a:pt x="11" y="384"/>
                  </a:lnTo>
                  <a:lnTo>
                    <a:pt x="11" y="382"/>
                  </a:lnTo>
                  <a:lnTo>
                    <a:pt x="11" y="380"/>
                  </a:lnTo>
                  <a:lnTo>
                    <a:pt x="13" y="378"/>
                  </a:lnTo>
                  <a:lnTo>
                    <a:pt x="15" y="378"/>
                  </a:lnTo>
                  <a:lnTo>
                    <a:pt x="17" y="377"/>
                  </a:lnTo>
                  <a:lnTo>
                    <a:pt x="17" y="375"/>
                  </a:lnTo>
                  <a:lnTo>
                    <a:pt x="15" y="373"/>
                  </a:lnTo>
                  <a:lnTo>
                    <a:pt x="11" y="373"/>
                  </a:lnTo>
                  <a:lnTo>
                    <a:pt x="9" y="371"/>
                  </a:lnTo>
                  <a:lnTo>
                    <a:pt x="9" y="369"/>
                  </a:lnTo>
                  <a:lnTo>
                    <a:pt x="11" y="367"/>
                  </a:lnTo>
                  <a:lnTo>
                    <a:pt x="13" y="365"/>
                  </a:lnTo>
                  <a:lnTo>
                    <a:pt x="15" y="363"/>
                  </a:lnTo>
                  <a:lnTo>
                    <a:pt x="21" y="363"/>
                  </a:lnTo>
                  <a:lnTo>
                    <a:pt x="23" y="361"/>
                  </a:lnTo>
                  <a:lnTo>
                    <a:pt x="25" y="359"/>
                  </a:lnTo>
                  <a:lnTo>
                    <a:pt x="25" y="357"/>
                  </a:lnTo>
                  <a:lnTo>
                    <a:pt x="25" y="355"/>
                  </a:lnTo>
                  <a:lnTo>
                    <a:pt x="23" y="355"/>
                  </a:lnTo>
                  <a:lnTo>
                    <a:pt x="21" y="355"/>
                  </a:lnTo>
                  <a:lnTo>
                    <a:pt x="17" y="353"/>
                  </a:lnTo>
                  <a:lnTo>
                    <a:pt x="15" y="353"/>
                  </a:lnTo>
                  <a:lnTo>
                    <a:pt x="13" y="352"/>
                  </a:lnTo>
                  <a:lnTo>
                    <a:pt x="13" y="350"/>
                  </a:lnTo>
                  <a:lnTo>
                    <a:pt x="11" y="348"/>
                  </a:lnTo>
                  <a:lnTo>
                    <a:pt x="11" y="344"/>
                  </a:lnTo>
                  <a:lnTo>
                    <a:pt x="11" y="342"/>
                  </a:lnTo>
                  <a:lnTo>
                    <a:pt x="9" y="340"/>
                  </a:lnTo>
                  <a:lnTo>
                    <a:pt x="7" y="340"/>
                  </a:lnTo>
                  <a:lnTo>
                    <a:pt x="3" y="340"/>
                  </a:lnTo>
                  <a:lnTo>
                    <a:pt x="2" y="340"/>
                  </a:lnTo>
                  <a:lnTo>
                    <a:pt x="0" y="338"/>
                  </a:lnTo>
                  <a:lnTo>
                    <a:pt x="0" y="336"/>
                  </a:lnTo>
                  <a:lnTo>
                    <a:pt x="2" y="336"/>
                  </a:lnTo>
                  <a:lnTo>
                    <a:pt x="2" y="334"/>
                  </a:lnTo>
                  <a:lnTo>
                    <a:pt x="3" y="334"/>
                  </a:lnTo>
                  <a:lnTo>
                    <a:pt x="7" y="334"/>
                  </a:lnTo>
                  <a:lnTo>
                    <a:pt x="9" y="334"/>
                  </a:lnTo>
                  <a:lnTo>
                    <a:pt x="9" y="332"/>
                  </a:lnTo>
                  <a:lnTo>
                    <a:pt x="9" y="330"/>
                  </a:lnTo>
                  <a:lnTo>
                    <a:pt x="7" y="328"/>
                  </a:lnTo>
                  <a:lnTo>
                    <a:pt x="3" y="327"/>
                  </a:lnTo>
                  <a:lnTo>
                    <a:pt x="2" y="325"/>
                  </a:lnTo>
                  <a:lnTo>
                    <a:pt x="0" y="323"/>
                  </a:lnTo>
                  <a:lnTo>
                    <a:pt x="0" y="321"/>
                  </a:lnTo>
                  <a:lnTo>
                    <a:pt x="2" y="321"/>
                  </a:lnTo>
                  <a:lnTo>
                    <a:pt x="3" y="321"/>
                  </a:lnTo>
                  <a:lnTo>
                    <a:pt x="3" y="323"/>
                  </a:lnTo>
                  <a:lnTo>
                    <a:pt x="3" y="325"/>
                  </a:lnTo>
                  <a:lnTo>
                    <a:pt x="5" y="327"/>
                  </a:lnTo>
                  <a:lnTo>
                    <a:pt x="7" y="327"/>
                  </a:lnTo>
                  <a:lnTo>
                    <a:pt x="9" y="327"/>
                  </a:lnTo>
                  <a:lnTo>
                    <a:pt x="21" y="327"/>
                  </a:lnTo>
                  <a:lnTo>
                    <a:pt x="21" y="313"/>
                  </a:lnTo>
                  <a:lnTo>
                    <a:pt x="21" y="304"/>
                  </a:lnTo>
                  <a:lnTo>
                    <a:pt x="21" y="300"/>
                  </a:lnTo>
                  <a:lnTo>
                    <a:pt x="3" y="300"/>
                  </a:lnTo>
                  <a:lnTo>
                    <a:pt x="3" y="298"/>
                  </a:lnTo>
                  <a:lnTo>
                    <a:pt x="3" y="294"/>
                  </a:lnTo>
                  <a:lnTo>
                    <a:pt x="3" y="246"/>
                  </a:lnTo>
                  <a:lnTo>
                    <a:pt x="7" y="240"/>
                  </a:lnTo>
                  <a:lnTo>
                    <a:pt x="9" y="238"/>
                  </a:lnTo>
                  <a:lnTo>
                    <a:pt x="9" y="232"/>
                  </a:lnTo>
                  <a:lnTo>
                    <a:pt x="28" y="232"/>
                  </a:lnTo>
                  <a:lnTo>
                    <a:pt x="28" y="229"/>
                  </a:lnTo>
                  <a:lnTo>
                    <a:pt x="28" y="192"/>
                  </a:lnTo>
                  <a:lnTo>
                    <a:pt x="57" y="190"/>
                  </a:lnTo>
                  <a:lnTo>
                    <a:pt x="111" y="192"/>
                  </a:lnTo>
                  <a:lnTo>
                    <a:pt x="111" y="190"/>
                  </a:lnTo>
                  <a:lnTo>
                    <a:pt x="111" y="175"/>
                  </a:lnTo>
                  <a:lnTo>
                    <a:pt x="121" y="175"/>
                  </a:lnTo>
                  <a:lnTo>
                    <a:pt x="128" y="175"/>
                  </a:lnTo>
                  <a:lnTo>
                    <a:pt x="128" y="163"/>
                  </a:lnTo>
                  <a:lnTo>
                    <a:pt x="140" y="163"/>
                  </a:lnTo>
                  <a:lnTo>
                    <a:pt x="140" y="161"/>
                  </a:lnTo>
                  <a:lnTo>
                    <a:pt x="140" y="154"/>
                  </a:lnTo>
                  <a:lnTo>
                    <a:pt x="140" y="148"/>
                  </a:lnTo>
                  <a:lnTo>
                    <a:pt x="140" y="136"/>
                  </a:lnTo>
                  <a:lnTo>
                    <a:pt x="140" y="117"/>
                  </a:lnTo>
                  <a:lnTo>
                    <a:pt x="113" y="117"/>
                  </a:lnTo>
                  <a:lnTo>
                    <a:pt x="113" y="83"/>
                  </a:lnTo>
                  <a:lnTo>
                    <a:pt x="113" y="60"/>
                  </a:lnTo>
                  <a:lnTo>
                    <a:pt x="123" y="62"/>
                  </a:lnTo>
                  <a:lnTo>
                    <a:pt x="123" y="27"/>
                  </a:lnTo>
                  <a:lnTo>
                    <a:pt x="140" y="27"/>
                  </a:lnTo>
                  <a:lnTo>
                    <a:pt x="140" y="14"/>
                  </a:lnTo>
                  <a:lnTo>
                    <a:pt x="151" y="14"/>
                  </a:lnTo>
                  <a:lnTo>
                    <a:pt x="151" y="12"/>
                  </a:lnTo>
                  <a:lnTo>
                    <a:pt x="151" y="2"/>
                  </a:lnTo>
                  <a:lnTo>
                    <a:pt x="151" y="0"/>
                  </a:lnTo>
                  <a:lnTo>
                    <a:pt x="167" y="0"/>
                  </a:lnTo>
                  <a:close/>
                  <a:moveTo>
                    <a:pt x="167" y="407"/>
                  </a:moveTo>
                  <a:lnTo>
                    <a:pt x="167" y="438"/>
                  </a:lnTo>
                  <a:lnTo>
                    <a:pt x="167" y="428"/>
                  </a:lnTo>
                  <a:lnTo>
                    <a:pt x="167" y="407"/>
                  </a:lnTo>
                  <a:close/>
                  <a:moveTo>
                    <a:pt x="192" y="448"/>
                  </a:moveTo>
                  <a:lnTo>
                    <a:pt x="192" y="448"/>
                  </a:lnTo>
                  <a:close/>
                  <a:moveTo>
                    <a:pt x="167" y="469"/>
                  </a:moveTo>
                  <a:lnTo>
                    <a:pt x="167" y="473"/>
                  </a:lnTo>
                  <a:lnTo>
                    <a:pt x="167" y="471"/>
                  </a:lnTo>
                  <a:lnTo>
                    <a:pt x="167" y="469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81609" tIns="40781" rIns="81609" bIns="40781" anchor="t" anchorCtr="0">
              <a:noAutofit/>
            </a:bodyPr>
            <a:lstStyle/>
            <a:p>
              <a:pPr>
                <a:buClr>
                  <a:srgbClr val="000000"/>
                </a:buClr>
                <a:buSzPts val="1700"/>
              </a:pPr>
              <a:endParaRPr sz="32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38" name="Shape 1238"/>
            <p:cNvSpPr/>
            <p:nvPr/>
          </p:nvSpPr>
          <p:spPr>
            <a:xfrm>
              <a:off x="2144713" y="1608137"/>
              <a:ext cx="898525" cy="1082675"/>
            </a:xfrm>
            <a:custGeom>
              <a:avLst/>
              <a:gdLst/>
              <a:ahLst/>
              <a:cxnLst/>
              <a:rect l="0" t="0" r="0" b="0"/>
              <a:pathLst>
                <a:path w="566" h="682" extrusionOk="0">
                  <a:moveTo>
                    <a:pt x="167" y="2"/>
                  </a:moveTo>
                  <a:lnTo>
                    <a:pt x="167" y="4"/>
                  </a:lnTo>
                  <a:lnTo>
                    <a:pt x="167" y="21"/>
                  </a:lnTo>
                  <a:lnTo>
                    <a:pt x="167" y="25"/>
                  </a:lnTo>
                  <a:lnTo>
                    <a:pt x="167" y="60"/>
                  </a:lnTo>
                  <a:lnTo>
                    <a:pt x="167" y="63"/>
                  </a:lnTo>
                  <a:lnTo>
                    <a:pt x="167" y="83"/>
                  </a:lnTo>
                  <a:lnTo>
                    <a:pt x="167" y="136"/>
                  </a:lnTo>
                  <a:lnTo>
                    <a:pt x="205" y="136"/>
                  </a:lnTo>
                  <a:lnTo>
                    <a:pt x="215" y="136"/>
                  </a:lnTo>
                  <a:lnTo>
                    <a:pt x="219" y="136"/>
                  </a:lnTo>
                  <a:lnTo>
                    <a:pt x="232" y="136"/>
                  </a:lnTo>
                  <a:lnTo>
                    <a:pt x="245" y="136"/>
                  </a:lnTo>
                  <a:lnTo>
                    <a:pt x="247" y="136"/>
                  </a:lnTo>
                  <a:lnTo>
                    <a:pt x="249" y="136"/>
                  </a:lnTo>
                  <a:lnTo>
                    <a:pt x="265" y="136"/>
                  </a:lnTo>
                  <a:lnTo>
                    <a:pt x="270" y="136"/>
                  </a:lnTo>
                  <a:lnTo>
                    <a:pt x="272" y="136"/>
                  </a:lnTo>
                  <a:lnTo>
                    <a:pt x="280" y="136"/>
                  </a:lnTo>
                  <a:lnTo>
                    <a:pt x="286" y="136"/>
                  </a:lnTo>
                  <a:lnTo>
                    <a:pt x="309" y="136"/>
                  </a:lnTo>
                  <a:lnTo>
                    <a:pt x="311" y="136"/>
                  </a:lnTo>
                  <a:lnTo>
                    <a:pt x="313" y="136"/>
                  </a:lnTo>
                  <a:lnTo>
                    <a:pt x="313" y="192"/>
                  </a:lnTo>
                  <a:lnTo>
                    <a:pt x="326" y="192"/>
                  </a:lnTo>
                  <a:lnTo>
                    <a:pt x="340" y="192"/>
                  </a:lnTo>
                  <a:lnTo>
                    <a:pt x="340" y="181"/>
                  </a:lnTo>
                  <a:lnTo>
                    <a:pt x="376" y="181"/>
                  </a:lnTo>
                  <a:lnTo>
                    <a:pt x="376" y="165"/>
                  </a:lnTo>
                  <a:lnTo>
                    <a:pt x="401" y="165"/>
                  </a:lnTo>
                  <a:lnTo>
                    <a:pt x="401" y="181"/>
                  </a:lnTo>
                  <a:lnTo>
                    <a:pt x="401" y="192"/>
                  </a:lnTo>
                  <a:lnTo>
                    <a:pt x="430" y="192"/>
                  </a:lnTo>
                  <a:lnTo>
                    <a:pt x="432" y="192"/>
                  </a:lnTo>
                  <a:lnTo>
                    <a:pt x="445" y="192"/>
                  </a:lnTo>
                  <a:lnTo>
                    <a:pt x="445" y="177"/>
                  </a:lnTo>
                  <a:lnTo>
                    <a:pt x="459" y="177"/>
                  </a:lnTo>
                  <a:lnTo>
                    <a:pt x="472" y="177"/>
                  </a:lnTo>
                  <a:lnTo>
                    <a:pt x="472" y="192"/>
                  </a:lnTo>
                  <a:lnTo>
                    <a:pt x="484" y="192"/>
                  </a:lnTo>
                  <a:lnTo>
                    <a:pt x="489" y="192"/>
                  </a:lnTo>
                  <a:lnTo>
                    <a:pt x="501" y="192"/>
                  </a:lnTo>
                  <a:lnTo>
                    <a:pt x="501" y="181"/>
                  </a:lnTo>
                  <a:lnTo>
                    <a:pt x="503" y="181"/>
                  </a:lnTo>
                  <a:lnTo>
                    <a:pt x="508" y="181"/>
                  </a:lnTo>
                  <a:lnTo>
                    <a:pt x="512" y="181"/>
                  </a:lnTo>
                  <a:lnTo>
                    <a:pt x="512" y="150"/>
                  </a:lnTo>
                  <a:lnTo>
                    <a:pt x="564" y="152"/>
                  </a:lnTo>
                  <a:lnTo>
                    <a:pt x="566" y="152"/>
                  </a:lnTo>
                  <a:lnTo>
                    <a:pt x="566" y="154"/>
                  </a:lnTo>
                  <a:lnTo>
                    <a:pt x="566" y="158"/>
                  </a:lnTo>
                  <a:lnTo>
                    <a:pt x="566" y="163"/>
                  </a:lnTo>
                  <a:lnTo>
                    <a:pt x="566" y="171"/>
                  </a:lnTo>
                  <a:lnTo>
                    <a:pt x="566" y="179"/>
                  </a:lnTo>
                  <a:lnTo>
                    <a:pt x="566" y="190"/>
                  </a:lnTo>
                  <a:lnTo>
                    <a:pt x="566" y="192"/>
                  </a:lnTo>
                  <a:lnTo>
                    <a:pt x="566" y="194"/>
                  </a:lnTo>
                  <a:lnTo>
                    <a:pt x="566" y="204"/>
                  </a:lnTo>
                  <a:lnTo>
                    <a:pt x="566" y="219"/>
                  </a:lnTo>
                  <a:lnTo>
                    <a:pt x="566" y="221"/>
                  </a:lnTo>
                  <a:lnTo>
                    <a:pt x="566" y="244"/>
                  </a:lnTo>
                  <a:lnTo>
                    <a:pt x="566" y="248"/>
                  </a:lnTo>
                  <a:lnTo>
                    <a:pt x="566" y="271"/>
                  </a:lnTo>
                  <a:lnTo>
                    <a:pt x="566" y="282"/>
                  </a:lnTo>
                  <a:lnTo>
                    <a:pt x="549" y="280"/>
                  </a:lnTo>
                  <a:lnTo>
                    <a:pt x="539" y="279"/>
                  </a:lnTo>
                  <a:lnTo>
                    <a:pt x="533" y="279"/>
                  </a:lnTo>
                  <a:lnTo>
                    <a:pt x="518" y="279"/>
                  </a:lnTo>
                  <a:lnTo>
                    <a:pt x="516" y="279"/>
                  </a:lnTo>
                  <a:lnTo>
                    <a:pt x="501" y="279"/>
                  </a:lnTo>
                  <a:lnTo>
                    <a:pt x="487" y="282"/>
                  </a:lnTo>
                  <a:lnTo>
                    <a:pt x="484" y="284"/>
                  </a:lnTo>
                  <a:lnTo>
                    <a:pt x="480" y="286"/>
                  </a:lnTo>
                  <a:lnTo>
                    <a:pt x="474" y="290"/>
                  </a:lnTo>
                  <a:lnTo>
                    <a:pt x="470" y="294"/>
                  </a:lnTo>
                  <a:lnTo>
                    <a:pt x="464" y="302"/>
                  </a:lnTo>
                  <a:lnTo>
                    <a:pt x="462" y="304"/>
                  </a:lnTo>
                  <a:lnTo>
                    <a:pt x="460" y="307"/>
                  </a:lnTo>
                  <a:lnTo>
                    <a:pt x="460" y="313"/>
                  </a:lnTo>
                  <a:lnTo>
                    <a:pt x="460" y="323"/>
                  </a:lnTo>
                  <a:lnTo>
                    <a:pt x="460" y="336"/>
                  </a:lnTo>
                  <a:lnTo>
                    <a:pt x="484" y="336"/>
                  </a:lnTo>
                  <a:lnTo>
                    <a:pt x="484" y="346"/>
                  </a:lnTo>
                  <a:lnTo>
                    <a:pt x="474" y="346"/>
                  </a:lnTo>
                  <a:lnTo>
                    <a:pt x="472" y="357"/>
                  </a:lnTo>
                  <a:lnTo>
                    <a:pt x="482" y="357"/>
                  </a:lnTo>
                  <a:lnTo>
                    <a:pt x="495" y="357"/>
                  </a:lnTo>
                  <a:lnTo>
                    <a:pt x="495" y="369"/>
                  </a:lnTo>
                  <a:lnTo>
                    <a:pt x="505" y="369"/>
                  </a:lnTo>
                  <a:lnTo>
                    <a:pt x="505" y="384"/>
                  </a:lnTo>
                  <a:lnTo>
                    <a:pt x="499" y="384"/>
                  </a:lnTo>
                  <a:lnTo>
                    <a:pt x="495" y="384"/>
                  </a:lnTo>
                  <a:lnTo>
                    <a:pt x="495" y="400"/>
                  </a:lnTo>
                  <a:lnTo>
                    <a:pt x="530" y="400"/>
                  </a:lnTo>
                  <a:lnTo>
                    <a:pt x="530" y="409"/>
                  </a:lnTo>
                  <a:lnTo>
                    <a:pt x="530" y="411"/>
                  </a:lnTo>
                  <a:lnTo>
                    <a:pt x="537" y="411"/>
                  </a:lnTo>
                  <a:lnTo>
                    <a:pt x="564" y="411"/>
                  </a:lnTo>
                  <a:lnTo>
                    <a:pt x="564" y="440"/>
                  </a:lnTo>
                  <a:lnTo>
                    <a:pt x="566" y="465"/>
                  </a:lnTo>
                  <a:lnTo>
                    <a:pt x="566" y="467"/>
                  </a:lnTo>
                  <a:lnTo>
                    <a:pt x="564" y="494"/>
                  </a:lnTo>
                  <a:lnTo>
                    <a:pt x="512" y="494"/>
                  </a:lnTo>
                  <a:lnTo>
                    <a:pt x="512" y="521"/>
                  </a:lnTo>
                  <a:lnTo>
                    <a:pt x="485" y="519"/>
                  </a:lnTo>
                  <a:lnTo>
                    <a:pt x="485" y="521"/>
                  </a:lnTo>
                  <a:lnTo>
                    <a:pt x="484" y="551"/>
                  </a:lnTo>
                  <a:lnTo>
                    <a:pt x="484" y="572"/>
                  </a:lnTo>
                  <a:lnTo>
                    <a:pt x="484" y="599"/>
                  </a:lnTo>
                  <a:lnTo>
                    <a:pt x="457" y="601"/>
                  </a:lnTo>
                  <a:lnTo>
                    <a:pt x="457" y="626"/>
                  </a:lnTo>
                  <a:lnTo>
                    <a:pt x="484" y="628"/>
                  </a:lnTo>
                  <a:lnTo>
                    <a:pt x="484" y="632"/>
                  </a:lnTo>
                  <a:lnTo>
                    <a:pt x="484" y="678"/>
                  </a:lnTo>
                  <a:lnTo>
                    <a:pt x="484" y="682"/>
                  </a:lnTo>
                  <a:lnTo>
                    <a:pt x="459" y="682"/>
                  </a:lnTo>
                  <a:lnTo>
                    <a:pt x="455" y="682"/>
                  </a:lnTo>
                  <a:lnTo>
                    <a:pt x="430" y="682"/>
                  </a:lnTo>
                  <a:lnTo>
                    <a:pt x="374" y="680"/>
                  </a:lnTo>
                  <a:lnTo>
                    <a:pt x="322" y="680"/>
                  </a:lnTo>
                  <a:lnTo>
                    <a:pt x="268" y="678"/>
                  </a:lnTo>
                  <a:lnTo>
                    <a:pt x="215" y="678"/>
                  </a:lnTo>
                  <a:lnTo>
                    <a:pt x="167" y="678"/>
                  </a:lnTo>
                  <a:lnTo>
                    <a:pt x="167" y="676"/>
                  </a:lnTo>
                  <a:lnTo>
                    <a:pt x="167" y="642"/>
                  </a:lnTo>
                  <a:lnTo>
                    <a:pt x="167" y="624"/>
                  </a:lnTo>
                  <a:lnTo>
                    <a:pt x="167" y="611"/>
                  </a:lnTo>
                  <a:lnTo>
                    <a:pt x="167" y="595"/>
                  </a:lnTo>
                  <a:lnTo>
                    <a:pt x="167" y="584"/>
                  </a:lnTo>
                  <a:lnTo>
                    <a:pt x="167" y="570"/>
                  </a:lnTo>
                  <a:lnTo>
                    <a:pt x="163" y="570"/>
                  </a:lnTo>
                  <a:lnTo>
                    <a:pt x="123" y="570"/>
                  </a:lnTo>
                  <a:lnTo>
                    <a:pt x="109" y="570"/>
                  </a:lnTo>
                  <a:lnTo>
                    <a:pt x="109" y="546"/>
                  </a:lnTo>
                  <a:lnTo>
                    <a:pt x="115" y="542"/>
                  </a:lnTo>
                  <a:lnTo>
                    <a:pt x="117" y="540"/>
                  </a:lnTo>
                  <a:lnTo>
                    <a:pt x="117" y="534"/>
                  </a:lnTo>
                  <a:lnTo>
                    <a:pt x="117" y="532"/>
                  </a:lnTo>
                  <a:lnTo>
                    <a:pt x="119" y="530"/>
                  </a:lnTo>
                  <a:lnTo>
                    <a:pt x="123" y="528"/>
                  </a:lnTo>
                  <a:lnTo>
                    <a:pt x="123" y="526"/>
                  </a:lnTo>
                  <a:lnTo>
                    <a:pt x="124" y="524"/>
                  </a:lnTo>
                  <a:lnTo>
                    <a:pt x="123" y="521"/>
                  </a:lnTo>
                  <a:lnTo>
                    <a:pt x="124" y="517"/>
                  </a:lnTo>
                  <a:lnTo>
                    <a:pt x="109" y="517"/>
                  </a:lnTo>
                  <a:lnTo>
                    <a:pt x="109" y="534"/>
                  </a:lnTo>
                  <a:lnTo>
                    <a:pt x="82" y="534"/>
                  </a:lnTo>
                  <a:lnTo>
                    <a:pt x="82" y="517"/>
                  </a:lnTo>
                  <a:lnTo>
                    <a:pt x="55" y="517"/>
                  </a:lnTo>
                  <a:lnTo>
                    <a:pt x="53" y="517"/>
                  </a:lnTo>
                  <a:lnTo>
                    <a:pt x="38" y="517"/>
                  </a:lnTo>
                  <a:lnTo>
                    <a:pt x="15" y="517"/>
                  </a:lnTo>
                  <a:lnTo>
                    <a:pt x="3" y="517"/>
                  </a:lnTo>
                  <a:lnTo>
                    <a:pt x="2" y="517"/>
                  </a:lnTo>
                  <a:lnTo>
                    <a:pt x="2" y="492"/>
                  </a:lnTo>
                  <a:lnTo>
                    <a:pt x="2" y="490"/>
                  </a:lnTo>
                  <a:lnTo>
                    <a:pt x="3" y="490"/>
                  </a:lnTo>
                  <a:lnTo>
                    <a:pt x="3" y="488"/>
                  </a:lnTo>
                  <a:lnTo>
                    <a:pt x="3" y="484"/>
                  </a:lnTo>
                  <a:lnTo>
                    <a:pt x="3" y="482"/>
                  </a:lnTo>
                  <a:lnTo>
                    <a:pt x="3" y="480"/>
                  </a:lnTo>
                  <a:lnTo>
                    <a:pt x="3" y="478"/>
                  </a:lnTo>
                  <a:lnTo>
                    <a:pt x="3" y="476"/>
                  </a:lnTo>
                  <a:lnTo>
                    <a:pt x="2" y="476"/>
                  </a:lnTo>
                  <a:lnTo>
                    <a:pt x="2" y="474"/>
                  </a:lnTo>
                  <a:lnTo>
                    <a:pt x="3" y="474"/>
                  </a:lnTo>
                  <a:lnTo>
                    <a:pt x="2" y="474"/>
                  </a:lnTo>
                  <a:lnTo>
                    <a:pt x="2" y="473"/>
                  </a:lnTo>
                  <a:lnTo>
                    <a:pt x="2" y="471"/>
                  </a:lnTo>
                  <a:lnTo>
                    <a:pt x="3" y="471"/>
                  </a:lnTo>
                  <a:lnTo>
                    <a:pt x="3" y="469"/>
                  </a:lnTo>
                  <a:lnTo>
                    <a:pt x="5" y="469"/>
                  </a:lnTo>
                  <a:lnTo>
                    <a:pt x="5" y="467"/>
                  </a:lnTo>
                  <a:lnTo>
                    <a:pt x="7" y="467"/>
                  </a:lnTo>
                  <a:lnTo>
                    <a:pt x="7" y="465"/>
                  </a:lnTo>
                  <a:lnTo>
                    <a:pt x="9" y="465"/>
                  </a:lnTo>
                  <a:lnTo>
                    <a:pt x="7" y="463"/>
                  </a:lnTo>
                  <a:lnTo>
                    <a:pt x="7" y="461"/>
                  </a:lnTo>
                  <a:lnTo>
                    <a:pt x="7" y="459"/>
                  </a:lnTo>
                  <a:lnTo>
                    <a:pt x="5" y="457"/>
                  </a:lnTo>
                  <a:lnTo>
                    <a:pt x="15" y="436"/>
                  </a:lnTo>
                  <a:lnTo>
                    <a:pt x="5" y="436"/>
                  </a:lnTo>
                  <a:lnTo>
                    <a:pt x="2" y="436"/>
                  </a:lnTo>
                  <a:lnTo>
                    <a:pt x="2" y="409"/>
                  </a:lnTo>
                  <a:lnTo>
                    <a:pt x="2" y="407"/>
                  </a:lnTo>
                  <a:lnTo>
                    <a:pt x="28" y="407"/>
                  </a:lnTo>
                  <a:lnTo>
                    <a:pt x="28" y="392"/>
                  </a:lnTo>
                  <a:lnTo>
                    <a:pt x="27" y="392"/>
                  </a:lnTo>
                  <a:lnTo>
                    <a:pt x="25" y="392"/>
                  </a:lnTo>
                  <a:lnTo>
                    <a:pt x="23" y="392"/>
                  </a:lnTo>
                  <a:lnTo>
                    <a:pt x="23" y="390"/>
                  </a:lnTo>
                  <a:lnTo>
                    <a:pt x="23" y="388"/>
                  </a:lnTo>
                  <a:lnTo>
                    <a:pt x="21" y="384"/>
                  </a:lnTo>
                  <a:lnTo>
                    <a:pt x="21" y="382"/>
                  </a:lnTo>
                  <a:lnTo>
                    <a:pt x="19" y="382"/>
                  </a:lnTo>
                  <a:lnTo>
                    <a:pt x="17" y="382"/>
                  </a:lnTo>
                  <a:lnTo>
                    <a:pt x="15" y="384"/>
                  </a:lnTo>
                  <a:lnTo>
                    <a:pt x="13" y="384"/>
                  </a:lnTo>
                  <a:lnTo>
                    <a:pt x="11" y="384"/>
                  </a:lnTo>
                  <a:lnTo>
                    <a:pt x="11" y="382"/>
                  </a:lnTo>
                  <a:lnTo>
                    <a:pt x="11" y="380"/>
                  </a:lnTo>
                  <a:lnTo>
                    <a:pt x="13" y="378"/>
                  </a:lnTo>
                  <a:lnTo>
                    <a:pt x="15" y="378"/>
                  </a:lnTo>
                  <a:lnTo>
                    <a:pt x="17" y="377"/>
                  </a:lnTo>
                  <a:lnTo>
                    <a:pt x="17" y="375"/>
                  </a:lnTo>
                  <a:lnTo>
                    <a:pt x="15" y="373"/>
                  </a:lnTo>
                  <a:lnTo>
                    <a:pt x="11" y="373"/>
                  </a:lnTo>
                  <a:lnTo>
                    <a:pt x="9" y="371"/>
                  </a:lnTo>
                  <a:lnTo>
                    <a:pt x="9" y="369"/>
                  </a:lnTo>
                  <a:lnTo>
                    <a:pt x="11" y="367"/>
                  </a:lnTo>
                  <a:lnTo>
                    <a:pt x="13" y="365"/>
                  </a:lnTo>
                  <a:lnTo>
                    <a:pt x="15" y="363"/>
                  </a:lnTo>
                  <a:lnTo>
                    <a:pt x="21" y="363"/>
                  </a:lnTo>
                  <a:lnTo>
                    <a:pt x="23" y="361"/>
                  </a:lnTo>
                  <a:lnTo>
                    <a:pt x="25" y="359"/>
                  </a:lnTo>
                  <a:lnTo>
                    <a:pt x="25" y="357"/>
                  </a:lnTo>
                  <a:lnTo>
                    <a:pt x="25" y="355"/>
                  </a:lnTo>
                  <a:lnTo>
                    <a:pt x="23" y="355"/>
                  </a:lnTo>
                  <a:lnTo>
                    <a:pt x="21" y="355"/>
                  </a:lnTo>
                  <a:lnTo>
                    <a:pt x="17" y="353"/>
                  </a:lnTo>
                  <a:lnTo>
                    <a:pt x="15" y="353"/>
                  </a:lnTo>
                  <a:lnTo>
                    <a:pt x="13" y="352"/>
                  </a:lnTo>
                  <a:lnTo>
                    <a:pt x="13" y="350"/>
                  </a:lnTo>
                  <a:lnTo>
                    <a:pt x="11" y="348"/>
                  </a:lnTo>
                  <a:lnTo>
                    <a:pt x="11" y="344"/>
                  </a:lnTo>
                  <a:lnTo>
                    <a:pt x="11" y="342"/>
                  </a:lnTo>
                  <a:lnTo>
                    <a:pt x="9" y="340"/>
                  </a:lnTo>
                  <a:lnTo>
                    <a:pt x="7" y="340"/>
                  </a:lnTo>
                  <a:lnTo>
                    <a:pt x="3" y="340"/>
                  </a:lnTo>
                  <a:lnTo>
                    <a:pt x="2" y="340"/>
                  </a:lnTo>
                  <a:lnTo>
                    <a:pt x="0" y="338"/>
                  </a:lnTo>
                  <a:lnTo>
                    <a:pt x="0" y="336"/>
                  </a:lnTo>
                  <a:lnTo>
                    <a:pt x="2" y="336"/>
                  </a:lnTo>
                  <a:lnTo>
                    <a:pt x="2" y="334"/>
                  </a:lnTo>
                  <a:lnTo>
                    <a:pt x="3" y="334"/>
                  </a:lnTo>
                  <a:lnTo>
                    <a:pt x="7" y="334"/>
                  </a:lnTo>
                  <a:lnTo>
                    <a:pt x="9" y="334"/>
                  </a:lnTo>
                  <a:lnTo>
                    <a:pt x="9" y="332"/>
                  </a:lnTo>
                  <a:lnTo>
                    <a:pt x="9" y="330"/>
                  </a:lnTo>
                  <a:lnTo>
                    <a:pt x="7" y="328"/>
                  </a:lnTo>
                  <a:lnTo>
                    <a:pt x="3" y="327"/>
                  </a:lnTo>
                  <a:lnTo>
                    <a:pt x="2" y="325"/>
                  </a:lnTo>
                  <a:lnTo>
                    <a:pt x="0" y="323"/>
                  </a:lnTo>
                  <a:lnTo>
                    <a:pt x="0" y="321"/>
                  </a:lnTo>
                  <a:lnTo>
                    <a:pt x="2" y="321"/>
                  </a:lnTo>
                  <a:lnTo>
                    <a:pt x="3" y="321"/>
                  </a:lnTo>
                  <a:lnTo>
                    <a:pt x="3" y="323"/>
                  </a:lnTo>
                  <a:lnTo>
                    <a:pt x="3" y="325"/>
                  </a:lnTo>
                  <a:lnTo>
                    <a:pt x="5" y="327"/>
                  </a:lnTo>
                  <a:lnTo>
                    <a:pt x="7" y="327"/>
                  </a:lnTo>
                  <a:lnTo>
                    <a:pt x="9" y="327"/>
                  </a:lnTo>
                  <a:lnTo>
                    <a:pt x="21" y="327"/>
                  </a:lnTo>
                  <a:lnTo>
                    <a:pt x="21" y="313"/>
                  </a:lnTo>
                  <a:lnTo>
                    <a:pt x="21" y="304"/>
                  </a:lnTo>
                  <a:lnTo>
                    <a:pt x="21" y="300"/>
                  </a:lnTo>
                  <a:lnTo>
                    <a:pt x="3" y="300"/>
                  </a:lnTo>
                  <a:lnTo>
                    <a:pt x="3" y="298"/>
                  </a:lnTo>
                  <a:lnTo>
                    <a:pt x="3" y="294"/>
                  </a:lnTo>
                  <a:lnTo>
                    <a:pt x="3" y="246"/>
                  </a:lnTo>
                  <a:lnTo>
                    <a:pt x="7" y="240"/>
                  </a:lnTo>
                  <a:lnTo>
                    <a:pt x="9" y="238"/>
                  </a:lnTo>
                  <a:lnTo>
                    <a:pt x="9" y="232"/>
                  </a:lnTo>
                  <a:lnTo>
                    <a:pt x="28" y="232"/>
                  </a:lnTo>
                  <a:lnTo>
                    <a:pt x="28" y="229"/>
                  </a:lnTo>
                  <a:lnTo>
                    <a:pt x="28" y="192"/>
                  </a:lnTo>
                  <a:lnTo>
                    <a:pt x="57" y="190"/>
                  </a:lnTo>
                  <a:lnTo>
                    <a:pt x="111" y="192"/>
                  </a:lnTo>
                  <a:lnTo>
                    <a:pt x="111" y="190"/>
                  </a:lnTo>
                  <a:lnTo>
                    <a:pt x="111" y="175"/>
                  </a:lnTo>
                  <a:lnTo>
                    <a:pt x="121" y="175"/>
                  </a:lnTo>
                  <a:lnTo>
                    <a:pt x="128" y="175"/>
                  </a:lnTo>
                  <a:lnTo>
                    <a:pt x="128" y="163"/>
                  </a:lnTo>
                  <a:lnTo>
                    <a:pt x="140" y="163"/>
                  </a:lnTo>
                  <a:lnTo>
                    <a:pt x="140" y="161"/>
                  </a:lnTo>
                  <a:lnTo>
                    <a:pt x="140" y="154"/>
                  </a:lnTo>
                  <a:lnTo>
                    <a:pt x="140" y="148"/>
                  </a:lnTo>
                  <a:lnTo>
                    <a:pt x="140" y="136"/>
                  </a:lnTo>
                  <a:lnTo>
                    <a:pt x="140" y="117"/>
                  </a:lnTo>
                  <a:lnTo>
                    <a:pt x="113" y="117"/>
                  </a:lnTo>
                  <a:lnTo>
                    <a:pt x="113" y="83"/>
                  </a:lnTo>
                  <a:lnTo>
                    <a:pt x="113" y="60"/>
                  </a:lnTo>
                  <a:lnTo>
                    <a:pt x="123" y="62"/>
                  </a:lnTo>
                  <a:lnTo>
                    <a:pt x="123" y="27"/>
                  </a:lnTo>
                  <a:lnTo>
                    <a:pt x="140" y="27"/>
                  </a:lnTo>
                  <a:lnTo>
                    <a:pt x="140" y="14"/>
                  </a:lnTo>
                  <a:lnTo>
                    <a:pt x="151" y="14"/>
                  </a:lnTo>
                  <a:lnTo>
                    <a:pt x="151" y="12"/>
                  </a:lnTo>
                  <a:lnTo>
                    <a:pt x="151" y="2"/>
                  </a:lnTo>
                  <a:lnTo>
                    <a:pt x="151" y="0"/>
                  </a:lnTo>
                  <a:lnTo>
                    <a:pt x="167" y="0"/>
                  </a:lnTo>
                  <a:lnTo>
                    <a:pt x="167" y="2"/>
                  </a:lnTo>
                  <a:moveTo>
                    <a:pt x="167" y="423"/>
                  </a:moveTo>
                  <a:lnTo>
                    <a:pt x="167" y="438"/>
                  </a:lnTo>
                  <a:lnTo>
                    <a:pt x="167" y="428"/>
                  </a:lnTo>
                  <a:lnTo>
                    <a:pt x="167" y="407"/>
                  </a:lnTo>
                  <a:lnTo>
                    <a:pt x="167" y="423"/>
                  </a:lnTo>
                  <a:moveTo>
                    <a:pt x="192" y="448"/>
                  </a:moveTo>
                  <a:lnTo>
                    <a:pt x="192" y="448"/>
                  </a:lnTo>
                  <a:moveTo>
                    <a:pt x="167" y="471"/>
                  </a:moveTo>
                  <a:lnTo>
                    <a:pt x="167" y="473"/>
                  </a:lnTo>
                  <a:lnTo>
                    <a:pt x="167" y="471"/>
                  </a:lnTo>
                  <a:lnTo>
                    <a:pt x="167" y="469"/>
                  </a:lnTo>
                  <a:lnTo>
                    <a:pt x="167" y="471"/>
                  </a:lnTo>
                </a:path>
              </a:pathLst>
            </a:custGeom>
            <a:noFill/>
            <a:ln w="9525" cap="sq" cmpd="sng">
              <a:solidFill>
                <a:srgbClr val="000000"/>
              </a:solidFill>
              <a:prstDash val="solid"/>
              <a:miter lim="8000"/>
              <a:headEnd type="none" w="sm" len="sm"/>
              <a:tailEnd type="none" w="sm" len="sm"/>
            </a:ln>
          </p:spPr>
          <p:txBody>
            <a:bodyPr spcFirstLastPara="1" wrap="square" lIns="81609" tIns="40781" rIns="81609" bIns="40781" anchor="t" anchorCtr="0">
              <a:noAutofit/>
            </a:bodyPr>
            <a:lstStyle/>
            <a:p>
              <a:pPr>
                <a:buClr>
                  <a:srgbClr val="000000"/>
                </a:buClr>
                <a:buSzPts val="1700"/>
              </a:pPr>
              <a:endParaRPr sz="32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39" name="Shape 1239"/>
            <p:cNvSpPr/>
            <p:nvPr/>
          </p:nvSpPr>
          <p:spPr>
            <a:xfrm>
              <a:off x="930275" y="5526087"/>
              <a:ext cx="863600" cy="560386"/>
            </a:xfrm>
            <a:custGeom>
              <a:avLst/>
              <a:gdLst/>
              <a:ahLst/>
              <a:cxnLst/>
              <a:rect l="0" t="0" r="0" b="0"/>
              <a:pathLst>
                <a:path w="544" h="353" extrusionOk="0">
                  <a:moveTo>
                    <a:pt x="488" y="0"/>
                  </a:moveTo>
                  <a:lnTo>
                    <a:pt x="494" y="0"/>
                  </a:lnTo>
                  <a:lnTo>
                    <a:pt x="500" y="0"/>
                  </a:lnTo>
                  <a:lnTo>
                    <a:pt x="502" y="0"/>
                  </a:lnTo>
                  <a:lnTo>
                    <a:pt x="517" y="0"/>
                  </a:lnTo>
                  <a:lnTo>
                    <a:pt x="544" y="0"/>
                  </a:lnTo>
                  <a:lnTo>
                    <a:pt x="544" y="21"/>
                  </a:lnTo>
                  <a:lnTo>
                    <a:pt x="544" y="27"/>
                  </a:lnTo>
                  <a:lnTo>
                    <a:pt x="544" y="29"/>
                  </a:lnTo>
                  <a:lnTo>
                    <a:pt x="544" y="81"/>
                  </a:lnTo>
                  <a:lnTo>
                    <a:pt x="544" y="136"/>
                  </a:lnTo>
                  <a:lnTo>
                    <a:pt x="544" y="150"/>
                  </a:lnTo>
                  <a:lnTo>
                    <a:pt x="544" y="155"/>
                  </a:lnTo>
                  <a:lnTo>
                    <a:pt x="544" y="190"/>
                  </a:lnTo>
                  <a:lnTo>
                    <a:pt x="544" y="244"/>
                  </a:lnTo>
                  <a:lnTo>
                    <a:pt x="544" y="298"/>
                  </a:lnTo>
                  <a:lnTo>
                    <a:pt x="542" y="353"/>
                  </a:lnTo>
                  <a:lnTo>
                    <a:pt x="536" y="353"/>
                  </a:lnTo>
                  <a:lnTo>
                    <a:pt x="532" y="353"/>
                  </a:lnTo>
                  <a:lnTo>
                    <a:pt x="525" y="353"/>
                  </a:lnTo>
                  <a:lnTo>
                    <a:pt x="517" y="353"/>
                  </a:lnTo>
                  <a:lnTo>
                    <a:pt x="505" y="353"/>
                  </a:lnTo>
                  <a:lnTo>
                    <a:pt x="473" y="353"/>
                  </a:lnTo>
                  <a:lnTo>
                    <a:pt x="461" y="353"/>
                  </a:lnTo>
                  <a:lnTo>
                    <a:pt x="448" y="353"/>
                  </a:lnTo>
                  <a:lnTo>
                    <a:pt x="438" y="353"/>
                  </a:lnTo>
                  <a:lnTo>
                    <a:pt x="434" y="353"/>
                  </a:lnTo>
                  <a:lnTo>
                    <a:pt x="432" y="353"/>
                  </a:lnTo>
                  <a:lnTo>
                    <a:pt x="430" y="353"/>
                  </a:lnTo>
                  <a:lnTo>
                    <a:pt x="425" y="353"/>
                  </a:lnTo>
                  <a:lnTo>
                    <a:pt x="409" y="353"/>
                  </a:lnTo>
                  <a:lnTo>
                    <a:pt x="407" y="353"/>
                  </a:lnTo>
                  <a:lnTo>
                    <a:pt x="404" y="353"/>
                  </a:lnTo>
                  <a:lnTo>
                    <a:pt x="402" y="353"/>
                  </a:lnTo>
                  <a:lnTo>
                    <a:pt x="386" y="353"/>
                  </a:lnTo>
                  <a:lnTo>
                    <a:pt x="367" y="353"/>
                  </a:lnTo>
                  <a:lnTo>
                    <a:pt x="327" y="353"/>
                  </a:lnTo>
                  <a:lnTo>
                    <a:pt x="319" y="353"/>
                  </a:lnTo>
                  <a:lnTo>
                    <a:pt x="308" y="353"/>
                  </a:lnTo>
                  <a:lnTo>
                    <a:pt x="306" y="353"/>
                  </a:lnTo>
                  <a:lnTo>
                    <a:pt x="304" y="353"/>
                  </a:lnTo>
                  <a:lnTo>
                    <a:pt x="302" y="353"/>
                  </a:lnTo>
                  <a:lnTo>
                    <a:pt x="300" y="353"/>
                  </a:lnTo>
                  <a:lnTo>
                    <a:pt x="298" y="353"/>
                  </a:lnTo>
                  <a:lnTo>
                    <a:pt x="296" y="353"/>
                  </a:lnTo>
                  <a:lnTo>
                    <a:pt x="279" y="353"/>
                  </a:lnTo>
                  <a:lnTo>
                    <a:pt x="271" y="353"/>
                  </a:lnTo>
                  <a:lnTo>
                    <a:pt x="267" y="353"/>
                  </a:lnTo>
                  <a:lnTo>
                    <a:pt x="262" y="353"/>
                  </a:lnTo>
                  <a:lnTo>
                    <a:pt x="260" y="353"/>
                  </a:lnTo>
                  <a:lnTo>
                    <a:pt x="258" y="353"/>
                  </a:lnTo>
                  <a:lnTo>
                    <a:pt x="254" y="353"/>
                  </a:lnTo>
                  <a:lnTo>
                    <a:pt x="244" y="353"/>
                  </a:lnTo>
                  <a:lnTo>
                    <a:pt x="231" y="351"/>
                  </a:lnTo>
                  <a:lnTo>
                    <a:pt x="229" y="351"/>
                  </a:lnTo>
                  <a:lnTo>
                    <a:pt x="227" y="351"/>
                  </a:lnTo>
                  <a:lnTo>
                    <a:pt x="225" y="351"/>
                  </a:lnTo>
                  <a:lnTo>
                    <a:pt x="219" y="351"/>
                  </a:lnTo>
                  <a:lnTo>
                    <a:pt x="217" y="351"/>
                  </a:lnTo>
                  <a:lnTo>
                    <a:pt x="213" y="351"/>
                  </a:lnTo>
                  <a:lnTo>
                    <a:pt x="206" y="351"/>
                  </a:lnTo>
                  <a:lnTo>
                    <a:pt x="198" y="351"/>
                  </a:lnTo>
                  <a:lnTo>
                    <a:pt x="194" y="351"/>
                  </a:lnTo>
                  <a:lnTo>
                    <a:pt x="192" y="351"/>
                  </a:lnTo>
                  <a:lnTo>
                    <a:pt x="190" y="351"/>
                  </a:lnTo>
                  <a:lnTo>
                    <a:pt x="183" y="351"/>
                  </a:lnTo>
                  <a:lnTo>
                    <a:pt x="179" y="351"/>
                  </a:lnTo>
                  <a:lnTo>
                    <a:pt x="173" y="351"/>
                  </a:lnTo>
                  <a:lnTo>
                    <a:pt x="169" y="351"/>
                  </a:lnTo>
                  <a:lnTo>
                    <a:pt x="165" y="351"/>
                  </a:lnTo>
                  <a:lnTo>
                    <a:pt x="164" y="351"/>
                  </a:lnTo>
                  <a:lnTo>
                    <a:pt x="162" y="351"/>
                  </a:lnTo>
                  <a:lnTo>
                    <a:pt x="160" y="351"/>
                  </a:lnTo>
                  <a:lnTo>
                    <a:pt x="152" y="351"/>
                  </a:lnTo>
                  <a:lnTo>
                    <a:pt x="150" y="351"/>
                  </a:lnTo>
                  <a:lnTo>
                    <a:pt x="148" y="351"/>
                  </a:lnTo>
                  <a:lnTo>
                    <a:pt x="146" y="351"/>
                  </a:lnTo>
                  <a:lnTo>
                    <a:pt x="144" y="351"/>
                  </a:lnTo>
                  <a:lnTo>
                    <a:pt x="142" y="351"/>
                  </a:lnTo>
                  <a:lnTo>
                    <a:pt x="141" y="351"/>
                  </a:lnTo>
                  <a:lnTo>
                    <a:pt x="139" y="351"/>
                  </a:lnTo>
                  <a:lnTo>
                    <a:pt x="137" y="351"/>
                  </a:lnTo>
                  <a:lnTo>
                    <a:pt x="127" y="351"/>
                  </a:lnTo>
                  <a:lnTo>
                    <a:pt x="117" y="351"/>
                  </a:lnTo>
                  <a:lnTo>
                    <a:pt x="114" y="351"/>
                  </a:lnTo>
                  <a:lnTo>
                    <a:pt x="112" y="351"/>
                  </a:lnTo>
                  <a:lnTo>
                    <a:pt x="110" y="351"/>
                  </a:lnTo>
                  <a:lnTo>
                    <a:pt x="104" y="351"/>
                  </a:lnTo>
                  <a:lnTo>
                    <a:pt x="100" y="351"/>
                  </a:lnTo>
                  <a:lnTo>
                    <a:pt x="93" y="351"/>
                  </a:lnTo>
                  <a:lnTo>
                    <a:pt x="87" y="351"/>
                  </a:lnTo>
                  <a:lnTo>
                    <a:pt x="83" y="351"/>
                  </a:lnTo>
                  <a:lnTo>
                    <a:pt x="81" y="351"/>
                  </a:lnTo>
                  <a:lnTo>
                    <a:pt x="56" y="351"/>
                  </a:lnTo>
                  <a:lnTo>
                    <a:pt x="50" y="351"/>
                  </a:lnTo>
                  <a:lnTo>
                    <a:pt x="48" y="351"/>
                  </a:lnTo>
                  <a:lnTo>
                    <a:pt x="46" y="351"/>
                  </a:lnTo>
                  <a:lnTo>
                    <a:pt x="27" y="351"/>
                  </a:lnTo>
                  <a:lnTo>
                    <a:pt x="23" y="351"/>
                  </a:lnTo>
                  <a:lnTo>
                    <a:pt x="21" y="351"/>
                  </a:lnTo>
                  <a:lnTo>
                    <a:pt x="14" y="351"/>
                  </a:lnTo>
                  <a:lnTo>
                    <a:pt x="10" y="351"/>
                  </a:lnTo>
                  <a:lnTo>
                    <a:pt x="4" y="351"/>
                  </a:lnTo>
                  <a:lnTo>
                    <a:pt x="2" y="351"/>
                  </a:lnTo>
                  <a:lnTo>
                    <a:pt x="0" y="351"/>
                  </a:lnTo>
                  <a:lnTo>
                    <a:pt x="23" y="351"/>
                  </a:lnTo>
                  <a:lnTo>
                    <a:pt x="27" y="351"/>
                  </a:lnTo>
                  <a:lnTo>
                    <a:pt x="43" y="351"/>
                  </a:lnTo>
                  <a:lnTo>
                    <a:pt x="56" y="351"/>
                  </a:lnTo>
                  <a:lnTo>
                    <a:pt x="56" y="334"/>
                  </a:lnTo>
                  <a:lnTo>
                    <a:pt x="56" y="330"/>
                  </a:lnTo>
                  <a:lnTo>
                    <a:pt x="56" y="298"/>
                  </a:lnTo>
                  <a:lnTo>
                    <a:pt x="56" y="271"/>
                  </a:lnTo>
                  <a:lnTo>
                    <a:pt x="83" y="271"/>
                  </a:lnTo>
                  <a:lnTo>
                    <a:pt x="112" y="271"/>
                  </a:lnTo>
                  <a:lnTo>
                    <a:pt x="112" y="242"/>
                  </a:lnTo>
                  <a:lnTo>
                    <a:pt x="112" y="213"/>
                  </a:lnTo>
                  <a:lnTo>
                    <a:pt x="112" y="190"/>
                  </a:lnTo>
                  <a:lnTo>
                    <a:pt x="139" y="190"/>
                  </a:lnTo>
                  <a:lnTo>
                    <a:pt x="148" y="190"/>
                  </a:lnTo>
                  <a:lnTo>
                    <a:pt x="165" y="190"/>
                  </a:lnTo>
                  <a:lnTo>
                    <a:pt x="165" y="134"/>
                  </a:lnTo>
                  <a:lnTo>
                    <a:pt x="165" y="107"/>
                  </a:lnTo>
                  <a:lnTo>
                    <a:pt x="192" y="107"/>
                  </a:lnTo>
                  <a:lnTo>
                    <a:pt x="202" y="107"/>
                  </a:lnTo>
                  <a:lnTo>
                    <a:pt x="219" y="107"/>
                  </a:lnTo>
                  <a:lnTo>
                    <a:pt x="219" y="81"/>
                  </a:lnTo>
                  <a:lnTo>
                    <a:pt x="219" y="27"/>
                  </a:lnTo>
                  <a:lnTo>
                    <a:pt x="219" y="0"/>
                  </a:lnTo>
                  <a:lnTo>
                    <a:pt x="248" y="0"/>
                  </a:lnTo>
                  <a:lnTo>
                    <a:pt x="262" y="0"/>
                  </a:lnTo>
                  <a:lnTo>
                    <a:pt x="292" y="0"/>
                  </a:lnTo>
                  <a:lnTo>
                    <a:pt x="300" y="0"/>
                  </a:lnTo>
                  <a:lnTo>
                    <a:pt x="302" y="0"/>
                  </a:lnTo>
                  <a:lnTo>
                    <a:pt x="331" y="0"/>
                  </a:lnTo>
                  <a:lnTo>
                    <a:pt x="329" y="27"/>
                  </a:lnTo>
                  <a:lnTo>
                    <a:pt x="356" y="27"/>
                  </a:lnTo>
                  <a:lnTo>
                    <a:pt x="356" y="21"/>
                  </a:lnTo>
                  <a:lnTo>
                    <a:pt x="356" y="13"/>
                  </a:lnTo>
                  <a:lnTo>
                    <a:pt x="356" y="4"/>
                  </a:lnTo>
                  <a:lnTo>
                    <a:pt x="356" y="0"/>
                  </a:lnTo>
                  <a:lnTo>
                    <a:pt x="381" y="0"/>
                  </a:lnTo>
                  <a:lnTo>
                    <a:pt x="407" y="0"/>
                  </a:lnTo>
                  <a:lnTo>
                    <a:pt x="461" y="0"/>
                  </a:lnTo>
                  <a:lnTo>
                    <a:pt x="486" y="0"/>
                  </a:lnTo>
                  <a:lnTo>
                    <a:pt x="488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81609" tIns="40781" rIns="81609" bIns="40781" anchor="t" anchorCtr="0">
              <a:noAutofit/>
            </a:bodyPr>
            <a:lstStyle/>
            <a:p>
              <a:pPr>
                <a:buClr>
                  <a:srgbClr val="000000"/>
                </a:buClr>
                <a:buSzPts val="1700"/>
              </a:pPr>
              <a:endParaRPr sz="32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40" name="Shape 1240"/>
            <p:cNvSpPr/>
            <p:nvPr/>
          </p:nvSpPr>
          <p:spPr>
            <a:xfrm>
              <a:off x="930275" y="5526087"/>
              <a:ext cx="863600" cy="560386"/>
            </a:xfrm>
            <a:custGeom>
              <a:avLst/>
              <a:gdLst/>
              <a:ahLst/>
              <a:cxnLst/>
              <a:rect l="0" t="0" r="0" b="0"/>
              <a:pathLst>
                <a:path w="544" h="353" extrusionOk="0">
                  <a:moveTo>
                    <a:pt x="488" y="0"/>
                  </a:moveTo>
                  <a:lnTo>
                    <a:pt x="494" y="0"/>
                  </a:lnTo>
                  <a:lnTo>
                    <a:pt x="500" y="0"/>
                  </a:lnTo>
                  <a:lnTo>
                    <a:pt x="502" y="0"/>
                  </a:lnTo>
                  <a:lnTo>
                    <a:pt x="517" y="0"/>
                  </a:lnTo>
                  <a:lnTo>
                    <a:pt x="544" y="0"/>
                  </a:lnTo>
                  <a:lnTo>
                    <a:pt x="544" y="21"/>
                  </a:lnTo>
                  <a:lnTo>
                    <a:pt x="544" y="27"/>
                  </a:lnTo>
                  <a:lnTo>
                    <a:pt x="544" y="29"/>
                  </a:lnTo>
                  <a:lnTo>
                    <a:pt x="544" y="81"/>
                  </a:lnTo>
                  <a:lnTo>
                    <a:pt x="544" y="136"/>
                  </a:lnTo>
                  <a:lnTo>
                    <a:pt x="544" y="150"/>
                  </a:lnTo>
                  <a:lnTo>
                    <a:pt x="544" y="155"/>
                  </a:lnTo>
                  <a:lnTo>
                    <a:pt x="544" y="190"/>
                  </a:lnTo>
                  <a:lnTo>
                    <a:pt x="544" y="244"/>
                  </a:lnTo>
                  <a:lnTo>
                    <a:pt x="544" y="298"/>
                  </a:lnTo>
                  <a:lnTo>
                    <a:pt x="542" y="353"/>
                  </a:lnTo>
                  <a:lnTo>
                    <a:pt x="536" y="353"/>
                  </a:lnTo>
                  <a:lnTo>
                    <a:pt x="532" y="353"/>
                  </a:lnTo>
                  <a:lnTo>
                    <a:pt x="525" y="353"/>
                  </a:lnTo>
                  <a:lnTo>
                    <a:pt x="517" y="353"/>
                  </a:lnTo>
                  <a:lnTo>
                    <a:pt x="505" y="353"/>
                  </a:lnTo>
                  <a:lnTo>
                    <a:pt x="473" y="353"/>
                  </a:lnTo>
                  <a:lnTo>
                    <a:pt x="461" y="353"/>
                  </a:lnTo>
                  <a:lnTo>
                    <a:pt x="448" y="353"/>
                  </a:lnTo>
                  <a:lnTo>
                    <a:pt x="438" y="353"/>
                  </a:lnTo>
                  <a:lnTo>
                    <a:pt x="434" y="353"/>
                  </a:lnTo>
                  <a:lnTo>
                    <a:pt x="432" y="353"/>
                  </a:lnTo>
                  <a:lnTo>
                    <a:pt x="430" y="353"/>
                  </a:lnTo>
                  <a:lnTo>
                    <a:pt x="425" y="353"/>
                  </a:lnTo>
                  <a:lnTo>
                    <a:pt x="409" y="353"/>
                  </a:lnTo>
                  <a:lnTo>
                    <a:pt x="407" y="353"/>
                  </a:lnTo>
                  <a:lnTo>
                    <a:pt x="404" y="353"/>
                  </a:lnTo>
                  <a:lnTo>
                    <a:pt x="402" y="353"/>
                  </a:lnTo>
                  <a:lnTo>
                    <a:pt x="386" y="353"/>
                  </a:lnTo>
                  <a:lnTo>
                    <a:pt x="367" y="353"/>
                  </a:lnTo>
                  <a:lnTo>
                    <a:pt x="327" y="353"/>
                  </a:lnTo>
                  <a:lnTo>
                    <a:pt x="319" y="353"/>
                  </a:lnTo>
                  <a:lnTo>
                    <a:pt x="308" y="353"/>
                  </a:lnTo>
                  <a:lnTo>
                    <a:pt x="306" y="353"/>
                  </a:lnTo>
                  <a:lnTo>
                    <a:pt x="304" y="353"/>
                  </a:lnTo>
                  <a:lnTo>
                    <a:pt x="302" y="353"/>
                  </a:lnTo>
                  <a:lnTo>
                    <a:pt x="300" y="353"/>
                  </a:lnTo>
                  <a:lnTo>
                    <a:pt x="298" y="353"/>
                  </a:lnTo>
                  <a:lnTo>
                    <a:pt x="296" y="353"/>
                  </a:lnTo>
                  <a:lnTo>
                    <a:pt x="279" y="353"/>
                  </a:lnTo>
                  <a:lnTo>
                    <a:pt x="271" y="353"/>
                  </a:lnTo>
                  <a:lnTo>
                    <a:pt x="267" y="353"/>
                  </a:lnTo>
                  <a:lnTo>
                    <a:pt x="262" y="353"/>
                  </a:lnTo>
                  <a:lnTo>
                    <a:pt x="260" y="353"/>
                  </a:lnTo>
                  <a:lnTo>
                    <a:pt x="258" y="353"/>
                  </a:lnTo>
                  <a:lnTo>
                    <a:pt x="254" y="353"/>
                  </a:lnTo>
                  <a:lnTo>
                    <a:pt x="244" y="353"/>
                  </a:lnTo>
                  <a:lnTo>
                    <a:pt x="231" y="351"/>
                  </a:lnTo>
                  <a:lnTo>
                    <a:pt x="229" y="351"/>
                  </a:lnTo>
                  <a:lnTo>
                    <a:pt x="227" y="351"/>
                  </a:lnTo>
                  <a:lnTo>
                    <a:pt x="225" y="351"/>
                  </a:lnTo>
                  <a:lnTo>
                    <a:pt x="219" y="351"/>
                  </a:lnTo>
                  <a:lnTo>
                    <a:pt x="217" y="351"/>
                  </a:lnTo>
                  <a:lnTo>
                    <a:pt x="213" y="351"/>
                  </a:lnTo>
                  <a:lnTo>
                    <a:pt x="206" y="351"/>
                  </a:lnTo>
                  <a:lnTo>
                    <a:pt x="198" y="351"/>
                  </a:lnTo>
                  <a:lnTo>
                    <a:pt x="194" y="351"/>
                  </a:lnTo>
                  <a:lnTo>
                    <a:pt x="192" y="351"/>
                  </a:lnTo>
                  <a:lnTo>
                    <a:pt x="190" y="351"/>
                  </a:lnTo>
                  <a:lnTo>
                    <a:pt x="183" y="351"/>
                  </a:lnTo>
                  <a:lnTo>
                    <a:pt x="179" y="351"/>
                  </a:lnTo>
                  <a:lnTo>
                    <a:pt x="173" y="351"/>
                  </a:lnTo>
                  <a:lnTo>
                    <a:pt x="169" y="351"/>
                  </a:lnTo>
                  <a:lnTo>
                    <a:pt x="165" y="351"/>
                  </a:lnTo>
                  <a:lnTo>
                    <a:pt x="164" y="351"/>
                  </a:lnTo>
                  <a:lnTo>
                    <a:pt x="162" y="351"/>
                  </a:lnTo>
                  <a:lnTo>
                    <a:pt x="160" y="351"/>
                  </a:lnTo>
                  <a:lnTo>
                    <a:pt x="152" y="351"/>
                  </a:lnTo>
                  <a:lnTo>
                    <a:pt x="150" y="351"/>
                  </a:lnTo>
                  <a:lnTo>
                    <a:pt x="148" y="351"/>
                  </a:lnTo>
                  <a:lnTo>
                    <a:pt x="146" y="351"/>
                  </a:lnTo>
                  <a:lnTo>
                    <a:pt x="144" y="351"/>
                  </a:lnTo>
                  <a:lnTo>
                    <a:pt x="142" y="351"/>
                  </a:lnTo>
                  <a:lnTo>
                    <a:pt x="141" y="351"/>
                  </a:lnTo>
                  <a:lnTo>
                    <a:pt x="139" y="351"/>
                  </a:lnTo>
                  <a:lnTo>
                    <a:pt x="137" y="351"/>
                  </a:lnTo>
                  <a:lnTo>
                    <a:pt x="127" y="351"/>
                  </a:lnTo>
                  <a:lnTo>
                    <a:pt x="117" y="351"/>
                  </a:lnTo>
                  <a:lnTo>
                    <a:pt x="114" y="351"/>
                  </a:lnTo>
                  <a:lnTo>
                    <a:pt x="112" y="351"/>
                  </a:lnTo>
                  <a:lnTo>
                    <a:pt x="110" y="351"/>
                  </a:lnTo>
                  <a:lnTo>
                    <a:pt x="104" y="351"/>
                  </a:lnTo>
                  <a:lnTo>
                    <a:pt x="100" y="351"/>
                  </a:lnTo>
                  <a:lnTo>
                    <a:pt x="93" y="351"/>
                  </a:lnTo>
                  <a:lnTo>
                    <a:pt x="87" y="351"/>
                  </a:lnTo>
                  <a:lnTo>
                    <a:pt x="83" y="351"/>
                  </a:lnTo>
                  <a:lnTo>
                    <a:pt x="81" y="351"/>
                  </a:lnTo>
                  <a:lnTo>
                    <a:pt x="56" y="351"/>
                  </a:lnTo>
                  <a:lnTo>
                    <a:pt x="50" y="351"/>
                  </a:lnTo>
                  <a:lnTo>
                    <a:pt x="48" y="351"/>
                  </a:lnTo>
                  <a:lnTo>
                    <a:pt x="46" y="351"/>
                  </a:lnTo>
                  <a:lnTo>
                    <a:pt x="27" y="351"/>
                  </a:lnTo>
                  <a:lnTo>
                    <a:pt x="23" y="351"/>
                  </a:lnTo>
                  <a:lnTo>
                    <a:pt x="21" y="351"/>
                  </a:lnTo>
                  <a:lnTo>
                    <a:pt x="14" y="351"/>
                  </a:lnTo>
                  <a:lnTo>
                    <a:pt x="10" y="351"/>
                  </a:lnTo>
                  <a:lnTo>
                    <a:pt x="4" y="351"/>
                  </a:lnTo>
                  <a:lnTo>
                    <a:pt x="2" y="351"/>
                  </a:lnTo>
                  <a:lnTo>
                    <a:pt x="0" y="351"/>
                  </a:lnTo>
                  <a:lnTo>
                    <a:pt x="23" y="351"/>
                  </a:lnTo>
                  <a:lnTo>
                    <a:pt x="27" y="351"/>
                  </a:lnTo>
                  <a:lnTo>
                    <a:pt x="43" y="351"/>
                  </a:lnTo>
                  <a:lnTo>
                    <a:pt x="56" y="351"/>
                  </a:lnTo>
                  <a:lnTo>
                    <a:pt x="56" y="334"/>
                  </a:lnTo>
                  <a:lnTo>
                    <a:pt x="56" y="330"/>
                  </a:lnTo>
                  <a:lnTo>
                    <a:pt x="56" y="298"/>
                  </a:lnTo>
                  <a:lnTo>
                    <a:pt x="56" y="271"/>
                  </a:lnTo>
                  <a:lnTo>
                    <a:pt x="83" y="271"/>
                  </a:lnTo>
                  <a:lnTo>
                    <a:pt x="112" y="271"/>
                  </a:lnTo>
                  <a:lnTo>
                    <a:pt x="112" y="242"/>
                  </a:lnTo>
                  <a:lnTo>
                    <a:pt x="112" y="213"/>
                  </a:lnTo>
                  <a:lnTo>
                    <a:pt x="112" y="190"/>
                  </a:lnTo>
                  <a:lnTo>
                    <a:pt x="139" y="190"/>
                  </a:lnTo>
                  <a:lnTo>
                    <a:pt x="148" y="190"/>
                  </a:lnTo>
                  <a:lnTo>
                    <a:pt x="165" y="190"/>
                  </a:lnTo>
                  <a:lnTo>
                    <a:pt x="165" y="134"/>
                  </a:lnTo>
                  <a:lnTo>
                    <a:pt x="165" y="107"/>
                  </a:lnTo>
                  <a:lnTo>
                    <a:pt x="192" y="107"/>
                  </a:lnTo>
                  <a:lnTo>
                    <a:pt x="202" y="107"/>
                  </a:lnTo>
                  <a:lnTo>
                    <a:pt x="219" y="107"/>
                  </a:lnTo>
                  <a:lnTo>
                    <a:pt x="219" y="81"/>
                  </a:lnTo>
                  <a:lnTo>
                    <a:pt x="219" y="27"/>
                  </a:lnTo>
                  <a:lnTo>
                    <a:pt x="219" y="0"/>
                  </a:lnTo>
                  <a:lnTo>
                    <a:pt x="248" y="0"/>
                  </a:lnTo>
                  <a:lnTo>
                    <a:pt x="262" y="0"/>
                  </a:lnTo>
                  <a:lnTo>
                    <a:pt x="292" y="0"/>
                  </a:lnTo>
                  <a:lnTo>
                    <a:pt x="300" y="0"/>
                  </a:lnTo>
                  <a:lnTo>
                    <a:pt x="302" y="0"/>
                  </a:lnTo>
                  <a:lnTo>
                    <a:pt x="331" y="0"/>
                  </a:lnTo>
                  <a:lnTo>
                    <a:pt x="329" y="27"/>
                  </a:lnTo>
                  <a:lnTo>
                    <a:pt x="356" y="27"/>
                  </a:lnTo>
                  <a:lnTo>
                    <a:pt x="356" y="21"/>
                  </a:lnTo>
                  <a:lnTo>
                    <a:pt x="356" y="13"/>
                  </a:lnTo>
                  <a:lnTo>
                    <a:pt x="356" y="4"/>
                  </a:lnTo>
                  <a:lnTo>
                    <a:pt x="356" y="0"/>
                  </a:lnTo>
                  <a:lnTo>
                    <a:pt x="381" y="0"/>
                  </a:lnTo>
                  <a:lnTo>
                    <a:pt x="407" y="0"/>
                  </a:lnTo>
                  <a:lnTo>
                    <a:pt x="461" y="0"/>
                  </a:lnTo>
                  <a:lnTo>
                    <a:pt x="486" y="0"/>
                  </a:lnTo>
                  <a:lnTo>
                    <a:pt x="488" y="0"/>
                  </a:lnTo>
                </a:path>
              </a:pathLst>
            </a:custGeom>
            <a:noFill/>
            <a:ln w="9525" cap="sq" cmpd="sng">
              <a:solidFill>
                <a:srgbClr val="000000"/>
              </a:solidFill>
              <a:prstDash val="solid"/>
              <a:miter lim="8000"/>
              <a:headEnd type="none" w="sm" len="sm"/>
              <a:tailEnd type="none" w="sm" len="sm"/>
            </a:ln>
          </p:spPr>
          <p:txBody>
            <a:bodyPr spcFirstLastPara="1" wrap="square" lIns="81609" tIns="40781" rIns="81609" bIns="40781" anchor="t" anchorCtr="0">
              <a:noAutofit/>
            </a:bodyPr>
            <a:lstStyle/>
            <a:p>
              <a:pPr>
                <a:buClr>
                  <a:srgbClr val="000000"/>
                </a:buClr>
                <a:buSzPts val="1700"/>
              </a:pPr>
              <a:endParaRPr sz="32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41" name="Shape 1241"/>
            <p:cNvSpPr/>
            <p:nvPr/>
          </p:nvSpPr>
          <p:spPr>
            <a:xfrm>
              <a:off x="284162" y="5648325"/>
              <a:ext cx="174625" cy="431800"/>
            </a:xfrm>
            <a:custGeom>
              <a:avLst/>
              <a:gdLst/>
              <a:ahLst/>
              <a:cxnLst/>
              <a:rect l="0" t="0" r="0" b="0"/>
              <a:pathLst>
                <a:path w="110" h="272" extrusionOk="0">
                  <a:moveTo>
                    <a:pt x="110" y="272"/>
                  </a:moveTo>
                  <a:lnTo>
                    <a:pt x="108" y="272"/>
                  </a:lnTo>
                  <a:lnTo>
                    <a:pt x="100" y="272"/>
                  </a:lnTo>
                  <a:lnTo>
                    <a:pt x="108" y="272"/>
                  </a:lnTo>
                  <a:lnTo>
                    <a:pt x="110" y="272"/>
                  </a:lnTo>
                  <a:close/>
                  <a:moveTo>
                    <a:pt x="46" y="272"/>
                  </a:moveTo>
                  <a:lnTo>
                    <a:pt x="56" y="272"/>
                  </a:lnTo>
                  <a:lnTo>
                    <a:pt x="46" y="272"/>
                  </a:lnTo>
                  <a:lnTo>
                    <a:pt x="33" y="272"/>
                  </a:lnTo>
                  <a:lnTo>
                    <a:pt x="46" y="272"/>
                  </a:lnTo>
                  <a:close/>
                  <a:moveTo>
                    <a:pt x="2" y="228"/>
                  </a:moveTo>
                  <a:lnTo>
                    <a:pt x="2" y="244"/>
                  </a:lnTo>
                  <a:lnTo>
                    <a:pt x="29" y="244"/>
                  </a:lnTo>
                  <a:lnTo>
                    <a:pt x="29" y="269"/>
                  </a:lnTo>
                  <a:lnTo>
                    <a:pt x="29" y="272"/>
                  </a:lnTo>
                  <a:lnTo>
                    <a:pt x="0" y="271"/>
                  </a:lnTo>
                  <a:lnTo>
                    <a:pt x="0" y="269"/>
                  </a:lnTo>
                  <a:lnTo>
                    <a:pt x="2" y="217"/>
                  </a:lnTo>
                  <a:lnTo>
                    <a:pt x="2" y="213"/>
                  </a:lnTo>
                  <a:lnTo>
                    <a:pt x="2" y="211"/>
                  </a:lnTo>
                  <a:lnTo>
                    <a:pt x="2" y="209"/>
                  </a:lnTo>
                  <a:lnTo>
                    <a:pt x="2" y="205"/>
                  </a:lnTo>
                  <a:lnTo>
                    <a:pt x="2" y="199"/>
                  </a:lnTo>
                  <a:lnTo>
                    <a:pt x="2" y="194"/>
                  </a:lnTo>
                  <a:lnTo>
                    <a:pt x="2" y="192"/>
                  </a:lnTo>
                  <a:lnTo>
                    <a:pt x="2" y="186"/>
                  </a:lnTo>
                  <a:lnTo>
                    <a:pt x="2" y="180"/>
                  </a:lnTo>
                  <a:lnTo>
                    <a:pt x="2" y="163"/>
                  </a:lnTo>
                  <a:lnTo>
                    <a:pt x="2" y="159"/>
                  </a:lnTo>
                  <a:lnTo>
                    <a:pt x="2" y="155"/>
                  </a:lnTo>
                  <a:lnTo>
                    <a:pt x="2" y="150"/>
                  </a:lnTo>
                  <a:lnTo>
                    <a:pt x="2" y="159"/>
                  </a:lnTo>
                  <a:lnTo>
                    <a:pt x="2" y="161"/>
                  </a:lnTo>
                  <a:lnTo>
                    <a:pt x="2" y="217"/>
                  </a:lnTo>
                  <a:lnTo>
                    <a:pt x="2" y="228"/>
                  </a:lnTo>
                  <a:close/>
                  <a:moveTo>
                    <a:pt x="2" y="94"/>
                  </a:moveTo>
                  <a:lnTo>
                    <a:pt x="2" y="100"/>
                  </a:lnTo>
                  <a:lnTo>
                    <a:pt x="2" y="94"/>
                  </a:lnTo>
                  <a:lnTo>
                    <a:pt x="2" y="92"/>
                  </a:lnTo>
                  <a:lnTo>
                    <a:pt x="2" y="88"/>
                  </a:lnTo>
                  <a:lnTo>
                    <a:pt x="2" y="84"/>
                  </a:lnTo>
                  <a:lnTo>
                    <a:pt x="2" y="71"/>
                  </a:lnTo>
                  <a:lnTo>
                    <a:pt x="2" y="54"/>
                  </a:lnTo>
                  <a:lnTo>
                    <a:pt x="2" y="0"/>
                  </a:lnTo>
                  <a:lnTo>
                    <a:pt x="4" y="0"/>
                  </a:lnTo>
                  <a:lnTo>
                    <a:pt x="4" y="27"/>
                  </a:lnTo>
                  <a:lnTo>
                    <a:pt x="4" y="30"/>
                  </a:lnTo>
                  <a:lnTo>
                    <a:pt x="4" y="54"/>
                  </a:lnTo>
                  <a:lnTo>
                    <a:pt x="2" y="71"/>
                  </a:lnTo>
                  <a:lnTo>
                    <a:pt x="2" y="90"/>
                  </a:lnTo>
                  <a:lnTo>
                    <a:pt x="2" y="9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81609" tIns="40781" rIns="81609" bIns="40781" anchor="t" anchorCtr="0">
              <a:noAutofit/>
            </a:bodyPr>
            <a:lstStyle/>
            <a:p>
              <a:pPr>
                <a:buClr>
                  <a:srgbClr val="000000"/>
                </a:buClr>
                <a:buSzPts val="1700"/>
              </a:pPr>
              <a:endParaRPr sz="32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42" name="Shape 1242"/>
            <p:cNvSpPr/>
            <p:nvPr/>
          </p:nvSpPr>
          <p:spPr>
            <a:xfrm>
              <a:off x="284162" y="5648325"/>
              <a:ext cx="174625" cy="431800"/>
            </a:xfrm>
            <a:custGeom>
              <a:avLst/>
              <a:gdLst/>
              <a:ahLst/>
              <a:cxnLst/>
              <a:rect l="0" t="0" r="0" b="0"/>
              <a:pathLst>
                <a:path w="110" h="272" extrusionOk="0">
                  <a:moveTo>
                    <a:pt x="108" y="272"/>
                  </a:moveTo>
                  <a:lnTo>
                    <a:pt x="108" y="272"/>
                  </a:lnTo>
                  <a:lnTo>
                    <a:pt x="100" y="272"/>
                  </a:lnTo>
                  <a:lnTo>
                    <a:pt x="108" y="272"/>
                  </a:lnTo>
                  <a:lnTo>
                    <a:pt x="110" y="272"/>
                  </a:lnTo>
                  <a:lnTo>
                    <a:pt x="108" y="272"/>
                  </a:lnTo>
                  <a:moveTo>
                    <a:pt x="46" y="272"/>
                  </a:moveTo>
                  <a:lnTo>
                    <a:pt x="56" y="272"/>
                  </a:lnTo>
                  <a:lnTo>
                    <a:pt x="46" y="272"/>
                  </a:lnTo>
                  <a:lnTo>
                    <a:pt x="33" y="272"/>
                  </a:lnTo>
                  <a:lnTo>
                    <a:pt x="46" y="272"/>
                  </a:lnTo>
                  <a:moveTo>
                    <a:pt x="2" y="236"/>
                  </a:moveTo>
                  <a:lnTo>
                    <a:pt x="2" y="244"/>
                  </a:lnTo>
                  <a:lnTo>
                    <a:pt x="29" y="244"/>
                  </a:lnTo>
                  <a:lnTo>
                    <a:pt x="29" y="269"/>
                  </a:lnTo>
                  <a:lnTo>
                    <a:pt x="29" y="272"/>
                  </a:lnTo>
                  <a:lnTo>
                    <a:pt x="0" y="271"/>
                  </a:lnTo>
                  <a:lnTo>
                    <a:pt x="0" y="269"/>
                  </a:lnTo>
                  <a:lnTo>
                    <a:pt x="2" y="217"/>
                  </a:lnTo>
                  <a:lnTo>
                    <a:pt x="2" y="213"/>
                  </a:lnTo>
                  <a:lnTo>
                    <a:pt x="2" y="211"/>
                  </a:lnTo>
                  <a:lnTo>
                    <a:pt x="2" y="209"/>
                  </a:lnTo>
                  <a:lnTo>
                    <a:pt x="2" y="205"/>
                  </a:lnTo>
                  <a:lnTo>
                    <a:pt x="2" y="199"/>
                  </a:lnTo>
                  <a:lnTo>
                    <a:pt x="2" y="194"/>
                  </a:lnTo>
                  <a:lnTo>
                    <a:pt x="2" y="192"/>
                  </a:lnTo>
                  <a:lnTo>
                    <a:pt x="2" y="186"/>
                  </a:lnTo>
                  <a:lnTo>
                    <a:pt x="2" y="180"/>
                  </a:lnTo>
                  <a:lnTo>
                    <a:pt x="2" y="163"/>
                  </a:lnTo>
                  <a:lnTo>
                    <a:pt x="2" y="159"/>
                  </a:lnTo>
                  <a:lnTo>
                    <a:pt x="2" y="155"/>
                  </a:lnTo>
                  <a:lnTo>
                    <a:pt x="2" y="150"/>
                  </a:lnTo>
                  <a:lnTo>
                    <a:pt x="2" y="159"/>
                  </a:lnTo>
                  <a:lnTo>
                    <a:pt x="2" y="161"/>
                  </a:lnTo>
                  <a:lnTo>
                    <a:pt x="2" y="217"/>
                  </a:lnTo>
                  <a:lnTo>
                    <a:pt x="2" y="228"/>
                  </a:lnTo>
                  <a:lnTo>
                    <a:pt x="2" y="236"/>
                  </a:lnTo>
                  <a:moveTo>
                    <a:pt x="2" y="94"/>
                  </a:moveTo>
                  <a:lnTo>
                    <a:pt x="2" y="100"/>
                  </a:lnTo>
                  <a:lnTo>
                    <a:pt x="2" y="94"/>
                  </a:lnTo>
                  <a:lnTo>
                    <a:pt x="2" y="92"/>
                  </a:lnTo>
                  <a:lnTo>
                    <a:pt x="2" y="88"/>
                  </a:lnTo>
                  <a:lnTo>
                    <a:pt x="2" y="84"/>
                  </a:lnTo>
                  <a:lnTo>
                    <a:pt x="2" y="71"/>
                  </a:lnTo>
                  <a:lnTo>
                    <a:pt x="2" y="54"/>
                  </a:lnTo>
                  <a:lnTo>
                    <a:pt x="2" y="0"/>
                  </a:lnTo>
                  <a:lnTo>
                    <a:pt x="4" y="0"/>
                  </a:lnTo>
                  <a:lnTo>
                    <a:pt x="4" y="27"/>
                  </a:lnTo>
                  <a:lnTo>
                    <a:pt x="4" y="30"/>
                  </a:lnTo>
                  <a:lnTo>
                    <a:pt x="4" y="54"/>
                  </a:lnTo>
                  <a:lnTo>
                    <a:pt x="2" y="71"/>
                  </a:lnTo>
                  <a:lnTo>
                    <a:pt x="2" y="90"/>
                  </a:lnTo>
                  <a:lnTo>
                    <a:pt x="2" y="94"/>
                  </a:lnTo>
                </a:path>
              </a:pathLst>
            </a:custGeom>
            <a:noFill/>
            <a:ln w="9525" cap="sq" cmpd="sng">
              <a:solidFill>
                <a:srgbClr val="000000"/>
              </a:solidFill>
              <a:prstDash val="solid"/>
              <a:miter lim="8000"/>
              <a:headEnd type="none" w="sm" len="sm"/>
              <a:tailEnd type="none" w="sm" len="sm"/>
            </a:ln>
          </p:spPr>
          <p:txBody>
            <a:bodyPr spcFirstLastPara="1" wrap="square" lIns="81609" tIns="40781" rIns="81609" bIns="40781" anchor="t" anchorCtr="0">
              <a:noAutofit/>
            </a:bodyPr>
            <a:lstStyle/>
            <a:p>
              <a:pPr>
                <a:buClr>
                  <a:srgbClr val="000000"/>
                </a:buClr>
                <a:buSzPts val="1700"/>
              </a:pPr>
              <a:endParaRPr sz="32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43" name="Shape 1243"/>
            <p:cNvSpPr/>
            <p:nvPr/>
          </p:nvSpPr>
          <p:spPr>
            <a:xfrm>
              <a:off x="2065338" y="6089650"/>
              <a:ext cx="301625" cy="1587"/>
            </a:xfrm>
            <a:custGeom>
              <a:avLst/>
              <a:gdLst/>
              <a:ahLst/>
              <a:cxnLst/>
              <a:rect l="0" t="0" r="0" b="0"/>
              <a:pathLst>
                <a:path w="190" h="1588" extrusionOk="0">
                  <a:moveTo>
                    <a:pt x="157" y="0"/>
                  </a:moveTo>
                  <a:lnTo>
                    <a:pt x="190" y="0"/>
                  </a:lnTo>
                  <a:lnTo>
                    <a:pt x="173" y="0"/>
                  </a:lnTo>
                  <a:lnTo>
                    <a:pt x="157" y="0"/>
                  </a:lnTo>
                  <a:close/>
                  <a:moveTo>
                    <a:pt x="73" y="0"/>
                  </a:moveTo>
                  <a:lnTo>
                    <a:pt x="73" y="0"/>
                  </a:lnTo>
                  <a:lnTo>
                    <a:pt x="59" y="0"/>
                  </a:lnTo>
                  <a:lnTo>
                    <a:pt x="50" y="0"/>
                  </a:lnTo>
                  <a:lnTo>
                    <a:pt x="42" y="0"/>
                  </a:lnTo>
                  <a:lnTo>
                    <a:pt x="23" y="0"/>
                  </a:lnTo>
                  <a:lnTo>
                    <a:pt x="19" y="0"/>
                  </a:lnTo>
                  <a:lnTo>
                    <a:pt x="17" y="0"/>
                  </a:lnTo>
                  <a:lnTo>
                    <a:pt x="15" y="0"/>
                  </a:lnTo>
                  <a:lnTo>
                    <a:pt x="0" y="0"/>
                  </a:lnTo>
                  <a:lnTo>
                    <a:pt x="13" y="0"/>
                  </a:lnTo>
                  <a:lnTo>
                    <a:pt x="19" y="0"/>
                  </a:lnTo>
                  <a:lnTo>
                    <a:pt x="36" y="0"/>
                  </a:lnTo>
                  <a:lnTo>
                    <a:pt x="73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81609" tIns="40781" rIns="81609" bIns="40781" anchor="t" anchorCtr="0">
              <a:noAutofit/>
            </a:bodyPr>
            <a:lstStyle/>
            <a:p>
              <a:pPr>
                <a:buClr>
                  <a:srgbClr val="000000"/>
                </a:buClr>
                <a:buSzPts val="1700"/>
              </a:pPr>
              <a:endParaRPr sz="32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44" name="Shape 1244"/>
            <p:cNvSpPr/>
            <p:nvPr/>
          </p:nvSpPr>
          <p:spPr>
            <a:xfrm>
              <a:off x="2065338" y="6089650"/>
              <a:ext cx="301625" cy="1587"/>
            </a:xfrm>
            <a:custGeom>
              <a:avLst/>
              <a:gdLst/>
              <a:ahLst/>
              <a:cxnLst/>
              <a:rect l="0" t="0" r="0" b="0"/>
              <a:pathLst>
                <a:path w="190" h="1588" extrusionOk="0">
                  <a:moveTo>
                    <a:pt x="174" y="0"/>
                  </a:moveTo>
                  <a:lnTo>
                    <a:pt x="190" y="0"/>
                  </a:lnTo>
                  <a:lnTo>
                    <a:pt x="173" y="0"/>
                  </a:lnTo>
                  <a:lnTo>
                    <a:pt x="157" y="0"/>
                  </a:lnTo>
                  <a:lnTo>
                    <a:pt x="174" y="0"/>
                  </a:lnTo>
                  <a:moveTo>
                    <a:pt x="73" y="0"/>
                  </a:moveTo>
                  <a:lnTo>
                    <a:pt x="73" y="0"/>
                  </a:lnTo>
                  <a:lnTo>
                    <a:pt x="59" y="0"/>
                  </a:lnTo>
                  <a:lnTo>
                    <a:pt x="50" y="0"/>
                  </a:lnTo>
                  <a:lnTo>
                    <a:pt x="42" y="0"/>
                  </a:lnTo>
                  <a:lnTo>
                    <a:pt x="23" y="0"/>
                  </a:lnTo>
                  <a:lnTo>
                    <a:pt x="19" y="0"/>
                  </a:lnTo>
                  <a:lnTo>
                    <a:pt x="17" y="0"/>
                  </a:lnTo>
                  <a:lnTo>
                    <a:pt x="15" y="0"/>
                  </a:lnTo>
                  <a:lnTo>
                    <a:pt x="0" y="0"/>
                  </a:lnTo>
                  <a:lnTo>
                    <a:pt x="13" y="0"/>
                  </a:lnTo>
                  <a:lnTo>
                    <a:pt x="19" y="0"/>
                  </a:lnTo>
                  <a:lnTo>
                    <a:pt x="36" y="0"/>
                  </a:lnTo>
                  <a:lnTo>
                    <a:pt x="73" y="0"/>
                  </a:lnTo>
                </a:path>
              </a:pathLst>
            </a:custGeom>
            <a:noFill/>
            <a:ln w="9525" cap="sq" cmpd="sng">
              <a:solidFill>
                <a:srgbClr val="000000"/>
              </a:solidFill>
              <a:prstDash val="solid"/>
              <a:miter lim="8000"/>
              <a:headEnd type="none" w="sm" len="sm"/>
              <a:tailEnd type="none" w="sm" len="sm"/>
            </a:ln>
          </p:spPr>
          <p:txBody>
            <a:bodyPr spcFirstLastPara="1" wrap="square" lIns="81609" tIns="40781" rIns="81609" bIns="40781" anchor="t" anchorCtr="0">
              <a:noAutofit/>
            </a:bodyPr>
            <a:lstStyle/>
            <a:p>
              <a:pPr>
                <a:buClr>
                  <a:srgbClr val="000000"/>
                </a:buClr>
                <a:buSzPts val="1700"/>
              </a:pPr>
              <a:endParaRPr sz="32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45" name="Shape 1245"/>
            <p:cNvSpPr/>
            <p:nvPr/>
          </p:nvSpPr>
          <p:spPr>
            <a:xfrm>
              <a:off x="1704975" y="4910137"/>
              <a:ext cx="671512" cy="1179512"/>
            </a:xfrm>
            <a:custGeom>
              <a:avLst/>
              <a:gdLst/>
              <a:ahLst/>
              <a:cxnLst/>
              <a:rect l="0" t="0" r="0" b="0"/>
              <a:pathLst>
                <a:path w="423" h="743" extrusionOk="0">
                  <a:moveTo>
                    <a:pt x="423" y="6"/>
                  </a:moveTo>
                  <a:lnTo>
                    <a:pt x="423" y="15"/>
                  </a:lnTo>
                  <a:lnTo>
                    <a:pt x="423" y="21"/>
                  </a:lnTo>
                  <a:lnTo>
                    <a:pt x="423" y="29"/>
                  </a:lnTo>
                  <a:lnTo>
                    <a:pt x="423" y="35"/>
                  </a:lnTo>
                  <a:lnTo>
                    <a:pt x="423" y="36"/>
                  </a:lnTo>
                  <a:lnTo>
                    <a:pt x="423" y="38"/>
                  </a:lnTo>
                  <a:lnTo>
                    <a:pt x="423" y="46"/>
                  </a:lnTo>
                  <a:lnTo>
                    <a:pt x="423" y="50"/>
                  </a:lnTo>
                  <a:lnTo>
                    <a:pt x="423" y="54"/>
                  </a:lnTo>
                  <a:lnTo>
                    <a:pt x="423" y="61"/>
                  </a:lnTo>
                  <a:lnTo>
                    <a:pt x="423" y="63"/>
                  </a:lnTo>
                  <a:lnTo>
                    <a:pt x="423" y="65"/>
                  </a:lnTo>
                  <a:lnTo>
                    <a:pt x="423" y="88"/>
                  </a:lnTo>
                  <a:lnTo>
                    <a:pt x="423" y="102"/>
                  </a:lnTo>
                  <a:lnTo>
                    <a:pt x="423" y="104"/>
                  </a:lnTo>
                  <a:lnTo>
                    <a:pt x="423" y="108"/>
                  </a:lnTo>
                  <a:lnTo>
                    <a:pt x="423" y="113"/>
                  </a:lnTo>
                  <a:lnTo>
                    <a:pt x="423" y="115"/>
                  </a:lnTo>
                  <a:lnTo>
                    <a:pt x="423" y="119"/>
                  </a:lnTo>
                  <a:lnTo>
                    <a:pt x="423" y="125"/>
                  </a:lnTo>
                  <a:lnTo>
                    <a:pt x="423" y="129"/>
                  </a:lnTo>
                  <a:lnTo>
                    <a:pt x="423" y="138"/>
                  </a:lnTo>
                  <a:lnTo>
                    <a:pt x="423" y="142"/>
                  </a:lnTo>
                  <a:lnTo>
                    <a:pt x="423" y="150"/>
                  </a:lnTo>
                  <a:lnTo>
                    <a:pt x="423" y="161"/>
                  </a:lnTo>
                  <a:lnTo>
                    <a:pt x="423" y="171"/>
                  </a:lnTo>
                  <a:lnTo>
                    <a:pt x="423" y="198"/>
                  </a:lnTo>
                  <a:lnTo>
                    <a:pt x="423" y="205"/>
                  </a:lnTo>
                  <a:lnTo>
                    <a:pt x="423" y="229"/>
                  </a:lnTo>
                  <a:lnTo>
                    <a:pt x="423" y="234"/>
                  </a:lnTo>
                  <a:lnTo>
                    <a:pt x="423" y="252"/>
                  </a:lnTo>
                  <a:lnTo>
                    <a:pt x="423" y="257"/>
                  </a:lnTo>
                  <a:lnTo>
                    <a:pt x="423" y="259"/>
                  </a:lnTo>
                  <a:lnTo>
                    <a:pt x="423" y="282"/>
                  </a:lnTo>
                  <a:lnTo>
                    <a:pt x="423" y="286"/>
                  </a:lnTo>
                  <a:lnTo>
                    <a:pt x="423" y="288"/>
                  </a:lnTo>
                  <a:lnTo>
                    <a:pt x="423" y="301"/>
                  </a:lnTo>
                  <a:lnTo>
                    <a:pt x="423" y="305"/>
                  </a:lnTo>
                  <a:lnTo>
                    <a:pt x="423" y="309"/>
                  </a:lnTo>
                  <a:lnTo>
                    <a:pt x="423" y="313"/>
                  </a:lnTo>
                  <a:lnTo>
                    <a:pt x="421" y="325"/>
                  </a:lnTo>
                  <a:lnTo>
                    <a:pt x="421" y="334"/>
                  </a:lnTo>
                  <a:lnTo>
                    <a:pt x="421" y="336"/>
                  </a:lnTo>
                  <a:lnTo>
                    <a:pt x="421" y="361"/>
                  </a:lnTo>
                  <a:lnTo>
                    <a:pt x="421" y="388"/>
                  </a:lnTo>
                  <a:lnTo>
                    <a:pt x="421" y="401"/>
                  </a:lnTo>
                  <a:lnTo>
                    <a:pt x="421" y="415"/>
                  </a:lnTo>
                  <a:lnTo>
                    <a:pt x="421" y="444"/>
                  </a:lnTo>
                  <a:lnTo>
                    <a:pt x="421" y="470"/>
                  </a:lnTo>
                  <a:lnTo>
                    <a:pt x="421" y="472"/>
                  </a:lnTo>
                  <a:lnTo>
                    <a:pt x="421" y="478"/>
                  </a:lnTo>
                  <a:lnTo>
                    <a:pt x="421" y="490"/>
                  </a:lnTo>
                  <a:lnTo>
                    <a:pt x="421" y="497"/>
                  </a:lnTo>
                  <a:lnTo>
                    <a:pt x="421" y="524"/>
                  </a:lnTo>
                  <a:lnTo>
                    <a:pt x="421" y="542"/>
                  </a:lnTo>
                  <a:lnTo>
                    <a:pt x="419" y="547"/>
                  </a:lnTo>
                  <a:lnTo>
                    <a:pt x="419" y="549"/>
                  </a:lnTo>
                  <a:lnTo>
                    <a:pt x="419" y="568"/>
                  </a:lnTo>
                  <a:lnTo>
                    <a:pt x="419" y="578"/>
                  </a:lnTo>
                  <a:lnTo>
                    <a:pt x="419" y="593"/>
                  </a:lnTo>
                  <a:lnTo>
                    <a:pt x="419" y="605"/>
                  </a:lnTo>
                  <a:lnTo>
                    <a:pt x="419" y="636"/>
                  </a:lnTo>
                  <a:lnTo>
                    <a:pt x="419" y="661"/>
                  </a:lnTo>
                  <a:lnTo>
                    <a:pt x="417" y="688"/>
                  </a:lnTo>
                  <a:lnTo>
                    <a:pt x="417" y="689"/>
                  </a:lnTo>
                  <a:lnTo>
                    <a:pt x="417" y="699"/>
                  </a:lnTo>
                  <a:lnTo>
                    <a:pt x="417" y="724"/>
                  </a:lnTo>
                  <a:lnTo>
                    <a:pt x="417" y="728"/>
                  </a:lnTo>
                  <a:lnTo>
                    <a:pt x="417" y="730"/>
                  </a:lnTo>
                  <a:lnTo>
                    <a:pt x="417" y="734"/>
                  </a:lnTo>
                  <a:lnTo>
                    <a:pt x="417" y="741"/>
                  </a:lnTo>
                  <a:lnTo>
                    <a:pt x="417" y="743"/>
                  </a:lnTo>
                  <a:lnTo>
                    <a:pt x="384" y="743"/>
                  </a:lnTo>
                  <a:lnTo>
                    <a:pt x="382" y="743"/>
                  </a:lnTo>
                  <a:lnTo>
                    <a:pt x="355" y="743"/>
                  </a:lnTo>
                  <a:lnTo>
                    <a:pt x="327" y="743"/>
                  </a:lnTo>
                  <a:lnTo>
                    <a:pt x="304" y="743"/>
                  </a:lnTo>
                  <a:lnTo>
                    <a:pt x="302" y="743"/>
                  </a:lnTo>
                  <a:lnTo>
                    <a:pt x="300" y="743"/>
                  </a:lnTo>
                  <a:lnTo>
                    <a:pt x="263" y="743"/>
                  </a:lnTo>
                  <a:lnTo>
                    <a:pt x="246" y="743"/>
                  </a:lnTo>
                  <a:lnTo>
                    <a:pt x="240" y="743"/>
                  </a:lnTo>
                  <a:lnTo>
                    <a:pt x="227" y="743"/>
                  </a:lnTo>
                  <a:lnTo>
                    <a:pt x="221" y="743"/>
                  </a:lnTo>
                  <a:lnTo>
                    <a:pt x="219" y="743"/>
                  </a:lnTo>
                  <a:lnTo>
                    <a:pt x="190" y="743"/>
                  </a:lnTo>
                  <a:lnTo>
                    <a:pt x="136" y="743"/>
                  </a:lnTo>
                  <a:lnTo>
                    <a:pt x="127" y="743"/>
                  </a:lnTo>
                  <a:lnTo>
                    <a:pt x="98" y="741"/>
                  </a:lnTo>
                  <a:lnTo>
                    <a:pt x="83" y="741"/>
                  </a:lnTo>
                  <a:lnTo>
                    <a:pt x="77" y="741"/>
                  </a:lnTo>
                  <a:lnTo>
                    <a:pt x="75" y="741"/>
                  </a:lnTo>
                  <a:lnTo>
                    <a:pt x="56" y="741"/>
                  </a:lnTo>
                  <a:lnTo>
                    <a:pt x="54" y="741"/>
                  </a:lnTo>
                  <a:lnTo>
                    <a:pt x="56" y="686"/>
                  </a:lnTo>
                  <a:lnTo>
                    <a:pt x="56" y="632"/>
                  </a:lnTo>
                  <a:lnTo>
                    <a:pt x="56" y="578"/>
                  </a:lnTo>
                  <a:lnTo>
                    <a:pt x="56" y="543"/>
                  </a:lnTo>
                  <a:lnTo>
                    <a:pt x="56" y="538"/>
                  </a:lnTo>
                  <a:lnTo>
                    <a:pt x="56" y="524"/>
                  </a:lnTo>
                  <a:lnTo>
                    <a:pt x="56" y="469"/>
                  </a:lnTo>
                  <a:lnTo>
                    <a:pt x="56" y="417"/>
                  </a:lnTo>
                  <a:lnTo>
                    <a:pt x="56" y="415"/>
                  </a:lnTo>
                  <a:lnTo>
                    <a:pt x="56" y="409"/>
                  </a:lnTo>
                  <a:lnTo>
                    <a:pt x="56" y="388"/>
                  </a:lnTo>
                  <a:lnTo>
                    <a:pt x="29" y="388"/>
                  </a:lnTo>
                  <a:lnTo>
                    <a:pt x="14" y="388"/>
                  </a:lnTo>
                  <a:lnTo>
                    <a:pt x="12" y="388"/>
                  </a:lnTo>
                  <a:lnTo>
                    <a:pt x="6" y="388"/>
                  </a:lnTo>
                  <a:lnTo>
                    <a:pt x="0" y="388"/>
                  </a:lnTo>
                  <a:lnTo>
                    <a:pt x="0" y="384"/>
                  </a:lnTo>
                  <a:lnTo>
                    <a:pt x="0" y="382"/>
                  </a:lnTo>
                  <a:lnTo>
                    <a:pt x="0" y="371"/>
                  </a:lnTo>
                  <a:lnTo>
                    <a:pt x="0" y="369"/>
                  </a:lnTo>
                  <a:lnTo>
                    <a:pt x="0" y="361"/>
                  </a:lnTo>
                  <a:lnTo>
                    <a:pt x="2" y="338"/>
                  </a:lnTo>
                  <a:lnTo>
                    <a:pt x="2" y="305"/>
                  </a:lnTo>
                  <a:lnTo>
                    <a:pt x="2" y="271"/>
                  </a:lnTo>
                  <a:lnTo>
                    <a:pt x="2" y="257"/>
                  </a:lnTo>
                  <a:lnTo>
                    <a:pt x="2" y="252"/>
                  </a:lnTo>
                  <a:lnTo>
                    <a:pt x="2" y="225"/>
                  </a:lnTo>
                  <a:lnTo>
                    <a:pt x="21" y="225"/>
                  </a:lnTo>
                  <a:lnTo>
                    <a:pt x="23" y="225"/>
                  </a:lnTo>
                  <a:lnTo>
                    <a:pt x="29" y="225"/>
                  </a:lnTo>
                  <a:lnTo>
                    <a:pt x="83" y="225"/>
                  </a:lnTo>
                  <a:lnTo>
                    <a:pt x="92" y="225"/>
                  </a:lnTo>
                  <a:lnTo>
                    <a:pt x="110" y="225"/>
                  </a:lnTo>
                  <a:lnTo>
                    <a:pt x="110" y="215"/>
                  </a:lnTo>
                  <a:lnTo>
                    <a:pt x="110" y="198"/>
                  </a:lnTo>
                  <a:lnTo>
                    <a:pt x="111" y="161"/>
                  </a:lnTo>
                  <a:lnTo>
                    <a:pt x="111" y="156"/>
                  </a:lnTo>
                  <a:lnTo>
                    <a:pt x="110" y="148"/>
                  </a:lnTo>
                  <a:lnTo>
                    <a:pt x="111" y="144"/>
                  </a:lnTo>
                  <a:lnTo>
                    <a:pt x="111" y="138"/>
                  </a:lnTo>
                  <a:lnTo>
                    <a:pt x="111" y="132"/>
                  </a:lnTo>
                  <a:lnTo>
                    <a:pt x="111" y="131"/>
                  </a:lnTo>
                  <a:lnTo>
                    <a:pt x="111" y="121"/>
                  </a:lnTo>
                  <a:lnTo>
                    <a:pt x="111" y="111"/>
                  </a:lnTo>
                  <a:lnTo>
                    <a:pt x="111" y="106"/>
                  </a:lnTo>
                  <a:lnTo>
                    <a:pt x="111" y="104"/>
                  </a:lnTo>
                  <a:lnTo>
                    <a:pt x="111" y="100"/>
                  </a:lnTo>
                  <a:lnTo>
                    <a:pt x="111" y="96"/>
                  </a:lnTo>
                  <a:lnTo>
                    <a:pt x="111" y="90"/>
                  </a:lnTo>
                  <a:lnTo>
                    <a:pt x="111" y="86"/>
                  </a:lnTo>
                  <a:lnTo>
                    <a:pt x="111" y="77"/>
                  </a:lnTo>
                  <a:lnTo>
                    <a:pt x="111" y="69"/>
                  </a:lnTo>
                  <a:lnTo>
                    <a:pt x="111" y="67"/>
                  </a:lnTo>
                  <a:lnTo>
                    <a:pt x="111" y="63"/>
                  </a:lnTo>
                  <a:lnTo>
                    <a:pt x="111" y="61"/>
                  </a:lnTo>
                  <a:lnTo>
                    <a:pt x="111" y="60"/>
                  </a:lnTo>
                  <a:lnTo>
                    <a:pt x="111" y="58"/>
                  </a:lnTo>
                  <a:lnTo>
                    <a:pt x="111" y="56"/>
                  </a:lnTo>
                  <a:lnTo>
                    <a:pt x="111" y="52"/>
                  </a:lnTo>
                  <a:lnTo>
                    <a:pt x="111" y="50"/>
                  </a:lnTo>
                  <a:lnTo>
                    <a:pt x="111" y="46"/>
                  </a:lnTo>
                  <a:lnTo>
                    <a:pt x="111" y="44"/>
                  </a:lnTo>
                  <a:lnTo>
                    <a:pt x="111" y="40"/>
                  </a:lnTo>
                  <a:lnTo>
                    <a:pt x="111" y="36"/>
                  </a:lnTo>
                  <a:lnTo>
                    <a:pt x="111" y="35"/>
                  </a:lnTo>
                  <a:lnTo>
                    <a:pt x="111" y="33"/>
                  </a:lnTo>
                  <a:lnTo>
                    <a:pt x="111" y="31"/>
                  </a:lnTo>
                  <a:lnTo>
                    <a:pt x="111" y="29"/>
                  </a:lnTo>
                  <a:lnTo>
                    <a:pt x="111" y="27"/>
                  </a:lnTo>
                  <a:lnTo>
                    <a:pt x="111" y="25"/>
                  </a:lnTo>
                  <a:lnTo>
                    <a:pt x="111" y="23"/>
                  </a:lnTo>
                  <a:lnTo>
                    <a:pt x="111" y="21"/>
                  </a:lnTo>
                  <a:lnTo>
                    <a:pt x="111" y="19"/>
                  </a:lnTo>
                  <a:lnTo>
                    <a:pt x="111" y="15"/>
                  </a:lnTo>
                  <a:lnTo>
                    <a:pt x="111" y="13"/>
                  </a:lnTo>
                  <a:lnTo>
                    <a:pt x="113" y="13"/>
                  </a:lnTo>
                  <a:lnTo>
                    <a:pt x="113" y="11"/>
                  </a:lnTo>
                  <a:lnTo>
                    <a:pt x="113" y="10"/>
                  </a:lnTo>
                  <a:lnTo>
                    <a:pt x="113" y="2"/>
                  </a:lnTo>
                  <a:lnTo>
                    <a:pt x="125" y="2"/>
                  </a:lnTo>
                  <a:lnTo>
                    <a:pt x="136" y="4"/>
                  </a:lnTo>
                  <a:lnTo>
                    <a:pt x="138" y="2"/>
                  </a:lnTo>
                  <a:lnTo>
                    <a:pt x="144" y="4"/>
                  </a:lnTo>
                  <a:lnTo>
                    <a:pt x="152" y="2"/>
                  </a:lnTo>
                  <a:lnTo>
                    <a:pt x="173" y="4"/>
                  </a:lnTo>
                  <a:lnTo>
                    <a:pt x="190" y="4"/>
                  </a:lnTo>
                  <a:lnTo>
                    <a:pt x="194" y="4"/>
                  </a:lnTo>
                  <a:lnTo>
                    <a:pt x="209" y="4"/>
                  </a:lnTo>
                  <a:lnTo>
                    <a:pt x="219" y="6"/>
                  </a:lnTo>
                  <a:lnTo>
                    <a:pt x="234" y="10"/>
                  </a:lnTo>
                  <a:lnTo>
                    <a:pt x="236" y="11"/>
                  </a:lnTo>
                  <a:lnTo>
                    <a:pt x="248" y="13"/>
                  </a:lnTo>
                  <a:lnTo>
                    <a:pt x="257" y="15"/>
                  </a:lnTo>
                  <a:lnTo>
                    <a:pt x="269" y="17"/>
                  </a:lnTo>
                  <a:lnTo>
                    <a:pt x="275" y="19"/>
                  </a:lnTo>
                  <a:lnTo>
                    <a:pt x="302" y="19"/>
                  </a:lnTo>
                  <a:lnTo>
                    <a:pt x="313" y="17"/>
                  </a:lnTo>
                  <a:lnTo>
                    <a:pt x="321" y="17"/>
                  </a:lnTo>
                  <a:lnTo>
                    <a:pt x="328" y="15"/>
                  </a:lnTo>
                  <a:lnTo>
                    <a:pt x="334" y="13"/>
                  </a:lnTo>
                  <a:lnTo>
                    <a:pt x="338" y="13"/>
                  </a:lnTo>
                  <a:lnTo>
                    <a:pt x="344" y="13"/>
                  </a:lnTo>
                  <a:lnTo>
                    <a:pt x="348" y="13"/>
                  </a:lnTo>
                  <a:lnTo>
                    <a:pt x="350" y="13"/>
                  </a:lnTo>
                  <a:lnTo>
                    <a:pt x="357" y="13"/>
                  </a:lnTo>
                  <a:lnTo>
                    <a:pt x="375" y="15"/>
                  </a:lnTo>
                  <a:lnTo>
                    <a:pt x="376" y="15"/>
                  </a:lnTo>
                  <a:lnTo>
                    <a:pt x="380" y="15"/>
                  </a:lnTo>
                  <a:lnTo>
                    <a:pt x="384" y="13"/>
                  </a:lnTo>
                  <a:lnTo>
                    <a:pt x="386" y="13"/>
                  </a:lnTo>
                  <a:lnTo>
                    <a:pt x="392" y="11"/>
                  </a:lnTo>
                  <a:lnTo>
                    <a:pt x="413" y="4"/>
                  </a:lnTo>
                  <a:lnTo>
                    <a:pt x="415" y="2"/>
                  </a:lnTo>
                  <a:lnTo>
                    <a:pt x="419" y="0"/>
                  </a:lnTo>
                  <a:lnTo>
                    <a:pt x="421" y="0"/>
                  </a:lnTo>
                  <a:lnTo>
                    <a:pt x="423" y="0"/>
                  </a:lnTo>
                  <a:lnTo>
                    <a:pt x="423" y="2"/>
                  </a:lnTo>
                  <a:lnTo>
                    <a:pt x="423" y="6"/>
                  </a:lnTo>
                  <a:close/>
                  <a:moveTo>
                    <a:pt x="421" y="6"/>
                  </a:moveTo>
                  <a:lnTo>
                    <a:pt x="421" y="10"/>
                  </a:lnTo>
                  <a:lnTo>
                    <a:pt x="421" y="6"/>
                  </a:lnTo>
                  <a:close/>
                  <a:moveTo>
                    <a:pt x="421" y="88"/>
                  </a:moveTo>
                  <a:lnTo>
                    <a:pt x="421" y="102"/>
                  </a:lnTo>
                  <a:lnTo>
                    <a:pt x="421" y="92"/>
                  </a:lnTo>
                  <a:lnTo>
                    <a:pt x="421" y="88"/>
                  </a:lnTo>
                  <a:lnTo>
                    <a:pt x="421" y="77"/>
                  </a:lnTo>
                  <a:lnTo>
                    <a:pt x="421" y="73"/>
                  </a:lnTo>
                  <a:lnTo>
                    <a:pt x="421" y="63"/>
                  </a:lnTo>
                  <a:lnTo>
                    <a:pt x="421" y="61"/>
                  </a:lnTo>
                  <a:lnTo>
                    <a:pt x="421" y="63"/>
                  </a:lnTo>
                  <a:lnTo>
                    <a:pt x="421" y="88"/>
                  </a:lnTo>
                  <a:close/>
                  <a:moveTo>
                    <a:pt x="421" y="119"/>
                  </a:moveTo>
                  <a:lnTo>
                    <a:pt x="421" y="125"/>
                  </a:lnTo>
                  <a:lnTo>
                    <a:pt x="421" y="123"/>
                  </a:lnTo>
                  <a:lnTo>
                    <a:pt x="421" y="119"/>
                  </a:lnTo>
                  <a:close/>
                  <a:moveTo>
                    <a:pt x="421" y="159"/>
                  </a:moveTo>
                  <a:lnTo>
                    <a:pt x="421" y="161"/>
                  </a:lnTo>
                  <a:lnTo>
                    <a:pt x="421" y="154"/>
                  </a:lnTo>
                  <a:lnTo>
                    <a:pt x="421" y="150"/>
                  </a:lnTo>
                  <a:lnTo>
                    <a:pt x="421" y="154"/>
                  </a:lnTo>
                  <a:lnTo>
                    <a:pt x="421" y="159"/>
                  </a:lnTo>
                  <a:close/>
                  <a:moveTo>
                    <a:pt x="421" y="244"/>
                  </a:moveTo>
                  <a:lnTo>
                    <a:pt x="421" y="252"/>
                  </a:lnTo>
                  <a:lnTo>
                    <a:pt x="421" y="250"/>
                  </a:lnTo>
                  <a:lnTo>
                    <a:pt x="421" y="244"/>
                  </a:lnTo>
                  <a:lnTo>
                    <a:pt x="421" y="242"/>
                  </a:lnTo>
                  <a:lnTo>
                    <a:pt x="421" y="240"/>
                  </a:lnTo>
                  <a:lnTo>
                    <a:pt x="421" y="244"/>
                  </a:lnTo>
                  <a:close/>
                  <a:moveTo>
                    <a:pt x="421" y="280"/>
                  </a:moveTo>
                  <a:lnTo>
                    <a:pt x="421" y="284"/>
                  </a:lnTo>
                  <a:lnTo>
                    <a:pt x="421" y="280"/>
                  </a:lnTo>
                  <a:close/>
                  <a:moveTo>
                    <a:pt x="421" y="305"/>
                  </a:moveTo>
                  <a:lnTo>
                    <a:pt x="421" y="307"/>
                  </a:lnTo>
                  <a:lnTo>
                    <a:pt x="421" y="305"/>
                  </a:lnTo>
                  <a:lnTo>
                    <a:pt x="421" y="301"/>
                  </a:lnTo>
                  <a:lnTo>
                    <a:pt x="421" y="30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81609" tIns="40781" rIns="81609" bIns="40781" anchor="t" anchorCtr="0">
              <a:noAutofit/>
            </a:bodyPr>
            <a:lstStyle/>
            <a:p>
              <a:pPr>
                <a:buClr>
                  <a:srgbClr val="000000"/>
                </a:buClr>
                <a:buSzPts val="1700"/>
              </a:pPr>
              <a:endParaRPr sz="32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46" name="Shape 1246"/>
            <p:cNvSpPr/>
            <p:nvPr/>
          </p:nvSpPr>
          <p:spPr>
            <a:xfrm>
              <a:off x="1704975" y="4910137"/>
              <a:ext cx="671512" cy="1179512"/>
            </a:xfrm>
            <a:custGeom>
              <a:avLst/>
              <a:gdLst/>
              <a:ahLst/>
              <a:cxnLst/>
              <a:rect l="0" t="0" r="0" b="0"/>
              <a:pathLst>
                <a:path w="423" h="743" extrusionOk="0">
                  <a:moveTo>
                    <a:pt x="423" y="10"/>
                  </a:moveTo>
                  <a:lnTo>
                    <a:pt x="423" y="15"/>
                  </a:lnTo>
                  <a:lnTo>
                    <a:pt x="423" y="21"/>
                  </a:lnTo>
                  <a:lnTo>
                    <a:pt x="423" y="29"/>
                  </a:lnTo>
                  <a:lnTo>
                    <a:pt x="423" y="35"/>
                  </a:lnTo>
                  <a:lnTo>
                    <a:pt x="423" y="36"/>
                  </a:lnTo>
                  <a:lnTo>
                    <a:pt x="423" y="38"/>
                  </a:lnTo>
                  <a:lnTo>
                    <a:pt x="423" y="46"/>
                  </a:lnTo>
                  <a:lnTo>
                    <a:pt x="423" y="50"/>
                  </a:lnTo>
                  <a:lnTo>
                    <a:pt x="423" y="54"/>
                  </a:lnTo>
                  <a:lnTo>
                    <a:pt x="423" y="61"/>
                  </a:lnTo>
                  <a:lnTo>
                    <a:pt x="423" y="63"/>
                  </a:lnTo>
                  <a:lnTo>
                    <a:pt x="423" y="65"/>
                  </a:lnTo>
                  <a:lnTo>
                    <a:pt x="423" y="88"/>
                  </a:lnTo>
                  <a:lnTo>
                    <a:pt x="423" y="102"/>
                  </a:lnTo>
                  <a:lnTo>
                    <a:pt x="423" y="104"/>
                  </a:lnTo>
                  <a:lnTo>
                    <a:pt x="423" y="108"/>
                  </a:lnTo>
                  <a:lnTo>
                    <a:pt x="423" y="113"/>
                  </a:lnTo>
                  <a:lnTo>
                    <a:pt x="423" y="115"/>
                  </a:lnTo>
                  <a:lnTo>
                    <a:pt x="423" y="119"/>
                  </a:lnTo>
                  <a:lnTo>
                    <a:pt x="423" y="125"/>
                  </a:lnTo>
                  <a:lnTo>
                    <a:pt x="423" y="129"/>
                  </a:lnTo>
                  <a:lnTo>
                    <a:pt x="423" y="138"/>
                  </a:lnTo>
                  <a:lnTo>
                    <a:pt x="423" y="142"/>
                  </a:lnTo>
                  <a:lnTo>
                    <a:pt x="423" y="150"/>
                  </a:lnTo>
                  <a:lnTo>
                    <a:pt x="423" y="161"/>
                  </a:lnTo>
                  <a:lnTo>
                    <a:pt x="423" y="171"/>
                  </a:lnTo>
                  <a:lnTo>
                    <a:pt x="423" y="198"/>
                  </a:lnTo>
                  <a:lnTo>
                    <a:pt x="423" y="205"/>
                  </a:lnTo>
                  <a:lnTo>
                    <a:pt x="423" y="229"/>
                  </a:lnTo>
                  <a:lnTo>
                    <a:pt x="423" y="234"/>
                  </a:lnTo>
                  <a:lnTo>
                    <a:pt x="423" y="252"/>
                  </a:lnTo>
                  <a:lnTo>
                    <a:pt x="423" y="257"/>
                  </a:lnTo>
                  <a:lnTo>
                    <a:pt x="423" y="259"/>
                  </a:lnTo>
                  <a:lnTo>
                    <a:pt x="423" y="282"/>
                  </a:lnTo>
                  <a:lnTo>
                    <a:pt x="423" y="286"/>
                  </a:lnTo>
                  <a:lnTo>
                    <a:pt x="423" y="288"/>
                  </a:lnTo>
                  <a:lnTo>
                    <a:pt x="423" y="301"/>
                  </a:lnTo>
                  <a:lnTo>
                    <a:pt x="423" y="305"/>
                  </a:lnTo>
                  <a:lnTo>
                    <a:pt x="423" y="309"/>
                  </a:lnTo>
                  <a:lnTo>
                    <a:pt x="423" y="313"/>
                  </a:lnTo>
                  <a:lnTo>
                    <a:pt x="421" y="325"/>
                  </a:lnTo>
                  <a:lnTo>
                    <a:pt x="421" y="334"/>
                  </a:lnTo>
                  <a:lnTo>
                    <a:pt x="421" y="336"/>
                  </a:lnTo>
                  <a:lnTo>
                    <a:pt x="421" y="361"/>
                  </a:lnTo>
                  <a:lnTo>
                    <a:pt x="421" y="388"/>
                  </a:lnTo>
                  <a:lnTo>
                    <a:pt x="421" y="401"/>
                  </a:lnTo>
                  <a:lnTo>
                    <a:pt x="421" y="415"/>
                  </a:lnTo>
                  <a:lnTo>
                    <a:pt x="421" y="444"/>
                  </a:lnTo>
                  <a:lnTo>
                    <a:pt x="421" y="470"/>
                  </a:lnTo>
                  <a:lnTo>
                    <a:pt x="421" y="472"/>
                  </a:lnTo>
                  <a:lnTo>
                    <a:pt x="421" y="478"/>
                  </a:lnTo>
                  <a:lnTo>
                    <a:pt x="421" y="490"/>
                  </a:lnTo>
                  <a:lnTo>
                    <a:pt x="421" y="497"/>
                  </a:lnTo>
                  <a:lnTo>
                    <a:pt x="421" y="524"/>
                  </a:lnTo>
                  <a:lnTo>
                    <a:pt x="421" y="542"/>
                  </a:lnTo>
                  <a:lnTo>
                    <a:pt x="419" y="547"/>
                  </a:lnTo>
                  <a:lnTo>
                    <a:pt x="419" y="549"/>
                  </a:lnTo>
                  <a:lnTo>
                    <a:pt x="419" y="568"/>
                  </a:lnTo>
                  <a:lnTo>
                    <a:pt x="419" y="578"/>
                  </a:lnTo>
                  <a:lnTo>
                    <a:pt x="419" y="593"/>
                  </a:lnTo>
                  <a:lnTo>
                    <a:pt x="419" y="605"/>
                  </a:lnTo>
                  <a:lnTo>
                    <a:pt x="419" y="636"/>
                  </a:lnTo>
                  <a:lnTo>
                    <a:pt x="419" y="661"/>
                  </a:lnTo>
                  <a:lnTo>
                    <a:pt x="417" y="688"/>
                  </a:lnTo>
                  <a:lnTo>
                    <a:pt x="417" y="689"/>
                  </a:lnTo>
                  <a:lnTo>
                    <a:pt x="417" y="699"/>
                  </a:lnTo>
                  <a:lnTo>
                    <a:pt x="417" y="724"/>
                  </a:lnTo>
                  <a:lnTo>
                    <a:pt x="417" y="728"/>
                  </a:lnTo>
                  <a:lnTo>
                    <a:pt x="417" y="730"/>
                  </a:lnTo>
                  <a:lnTo>
                    <a:pt x="417" y="734"/>
                  </a:lnTo>
                  <a:lnTo>
                    <a:pt x="417" y="741"/>
                  </a:lnTo>
                  <a:lnTo>
                    <a:pt x="417" y="743"/>
                  </a:lnTo>
                  <a:lnTo>
                    <a:pt x="384" y="743"/>
                  </a:lnTo>
                  <a:lnTo>
                    <a:pt x="382" y="743"/>
                  </a:lnTo>
                  <a:lnTo>
                    <a:pt x="355" y="743"/>
                  </a:lnTo>
                  <a:lnTo>
                    <a:pt x="327" y="743"/>
                  </a:lnTo>
                  <a:lnTo>
                    <a:pt x="304" y="743"/>
                  </a:lnTo>
                  <a:lnTo>
                    <a:pt x="302" y="743"/>
                  </a:lnTo>
                  <a:lnTo>
                    <a:pt x="300" y="743"/>
                  </a:lnTo>
                  <a:lnTo>
                    <a:pt x="263" y="743"/>
                  </a:lnTo>
                  <a:lnTo>
                    <a:pt x="246" y="743"/>
                  </a:lnTo>
                  <a:lnTo>
                    <a:pt x="240" y="743"/>
                  </a:lnTo>
                  <a:lnTo>
                    <a:pt x="227" y="743"/>
                  </a:lnTo>
                  <a:lnTo>
                    <a:pt x="221" y="743"/>
                  </a:lnTo>
                  <a:lnTo>
                    <a:pt x="219" y="743"/>
                  </a:lnTo>
                  <a:lnTo>
                    <a:pt x="190" y="743"/>
                  </a:lnTo>
                  <a:lnTo>
                    <a:pt x="136" y="743"/>
                  </a:lnTo>
                  <a:lnTo>
                    <a:pt x="127" y="743"/>
                  </a:lnTo>
                  <a:lnTo>
                    <a:pt x="98" y="741"/>
                  </a:lnTo>
                  <a:lnTo>
                    <a:pt x="83" y="741"/>
                  </a:lnTo>
                  <a:lnTo>
                    <a:pt x="77" y="741"/>
                  </a:lnTo>
                  <a:lnTo>
                    <a:pt x="75" y="741"/>
                  </a:lnTo>
                  <a:lnTo>
                    <a:pt x="56" y="741"/>
                  </a:lnTo>
                  <a:lnTo>
                    <a:pt x="54" y="741"/>
                  </a:lnTo>
                  <a:lnTo>
                    <a:pt x="56" y="686"/>
                  </a:lnTo>
                  <a:lnTo>
                    <a:pt x="56" y="632"/>
                  </a:lnTo>
                  <a:lnTo>
                    <a:pt x="56" y="578"/>
                  </a:lnTo>
                  <a:lnTo>
                    <a:pt x="56" y="543"/>
                  </a:lnTo>
                  <a:lnTo>
                    <a:pt x="56" y="538"/>
                  </a:lnTo>
                  <a:lnTo>
                    <a:pt x="56" y="524"/>
                  </a:lnTo>
                  <a:lnTo>
                    <a:pt x="56" y="469"/>
                  </a:lnTo>
                  <a:lnTo>
                    <a:pt x="56" y="417"/>
                  </a:lnTo>
                  <a:lnTo>
                    <a:pt x="56" y="415"/>
                  </a:lnTo>
                  <a:lnTo>
                    <a:pt x="56" y="409"/>
                  </a:lnTo>
                  <a:lnTo>
                    <a:pt x="56" y="388"/>
                  </a:lnTo>
                  <a:lnTo>
                    <a:pt x="29" y="388"/>
                  </a:lnTo>
                  <a:lnTo>
                    <a:pt x="14" y="388"/>
                  </a:lnTo>
                  <a:lnTo>
                    <a:pt x="12" y="388"/>
                  </a:lnTo>
                  <a:lnTo>
                    <a:pt x="6" y="388"/>
                  </a:lnTo>
                  <a:lnTo>
                    <a:pt x="0" y="388"/>
                  </a:lnTo>
                  <a:lnTo>
                    <a:pt x="0" y="384"/>
                  </a:lnTo>
                  <a:lnTo>
                    <a:pt x="0" y="382"/>
                  </a:lnTo>
                  <a:lnTo>
                    <a:pt x="0" y="371"/>
                  </a:lnTo>
                  <a:lnTo>
                    <a:pt x="0" y="369"/>
                  </a:lnTo>
                  <a:lnTo>
                    <a:pt x="0" y="361"/>
                  </a:lnTo>
                  <a:lnTo>
                    <a:pt x="2" y="338"/>
                  </a:lnTo>
                  <a:lnTo>
                    <a:pt x="2" y="305"/>
                  </a:lnTo>
                  <a:lnTo>
                    <a:pt x="2" y="271"/>
                  </a:lnTo>
                  <a:lnTo>
                    <a:pt x="2" y="257"/>
                  </a:lnTo>
                  <a:lnTo>
                    <a:pt x="2" y="252"/>
                  </a:lnTo>
                  <a:lnTo>
                    <a:pt x="2" y="225"/>
                  </a:lnTo>
                  <a:lnTo>
                    <a:pt x="21" y="225"/>
                  </a:lnTo>
                  <a:lnTo>
                    <a:pt x="23" y="225"/>
                  </a:lnTo>
                  <a:lnTo>
                    <a:pt x="29" y="225"/>
                  </a:lnTo>
                  <a:lnTo>
                    <a:pt x="83" y="225"/>
                  </a:lnTo>
                  <a:lnTo>
                    <a:pt x="92" y="225"/>
                  </a:lnTo>
                  <a:lnTo>
                    <a:pt x="110" y="225"/>
                  </a:lnTo>
                  <a:lnTo>
                    <a:pt x="110" y="215"/>
                  </a:lnTo>
                  <a:lnTo>
                    <a:pt x="110" y="198"/>
                  </a:lnTo>
                  <a:lnTo>
                    <a:pt x="111" y="161"/>
                  </a:lnTo>
                  <a:lnTo>
                    <a:pt x="111" y="156"/>
                  </a:lnTo>
                  <a:lnTo>
                    <a:pt x="110" y="148"/>
                  </a:lnTo>
                  <a:lnTo>
                    <a:pt x="111" y="144"/>
                  </a:lnTo>
                  <a:lnTo>
                    <a:pt x="111" y="138"/>
                  </a:lnTo>
                  <a:lnTo>
                    <a:pt x="111" y="132"/>
                  </a:lnTo>
                  <a:lnTo>
                    <a:pt x="111" y="131"/>
                  </a:lnTo>
                  <a:lnTo>
                    <a:pt x="111" y="121"/>
                  </a:lnTo>
                  <a:lnTo>
                    <a:pt x="111" y="111"/>
                  </a:lnTo>
                  <a:lnTo>
                    <a:pt x="111" y="106"/>
                  </a:lnTo>
                  <a:lnTo>
                    <a:pt x="111" y="104"/>
                  </a:lnTo>
                  <a:lnTo>
                    <a:pt x="111" y="100"/>
                  </a:lnTo>
                  <a:lnTo>
                    <a:pt x="111" y="96"/>
                  </a:lnTo>
                  <a:lnTo>
                    <a:pt x="111" y="90"/>
                  </a:lnTo>
                  <a:lnTo>
                    <a:pt x="111" y="86"/>
                  </a:lnTo>
                  <a:lnTo>
                    <a:pt x="111" y="77"/>
                  </a:lnTo>
                  <a:lnTo>
                    <a:pt x="111" y="69"/>
                  </a:lnTo>
                  <a:lnTo>
                    <a:pt x="111" y="67"/>
                  </a:lnTo>
                  <a:lnTo>
                    <a:pt x="111" y="63"/>
                  </a:lnTo>
                  <a:lnTo>
                    <a:pt x="111" y="61"/>
                  </a:lnTo>
                  <a:lnTo>
                    <a:pt x="111" y="60"/>
                  </a:lnTo>
                  <a:lnTo>
                    <a:pt x="111" y="58"/>
                  </a:lnTo>
                  <a:lnTo>
                    <a:pt x="111" y="56"/>
                  </a:lnTo>
                  <a:lnTo>
                    <a:pt x="111" y="52"/>
                  </a:lnTo>
                  <a:lnTo>
                    <a:pt x="111" y="50"/>
                  </a:lnTo>
                  <a:lnTo>
                    <a:pt x="111" y="46"/>
                  </a:lnTo>
                  <a:lnTo>
                    <a:pt x="111" y="44"/>
                  </a:lnTo>
                  <a:lnTo>
                    <a:pt x="111" y="40"/>
                  </a:lnTo>
                  <a:lnTo>
                    <a:pt x="111" y="36"/>
                  </a:lnTo>
                  <a:lnTo>
                    <a:pt x="111" y="35"/>
                  </a:lnTo>
                  <a:lnTo>
                    <a:pt x="111" y="33"/>
                  </a:lnTo>
                  <a:lnTo>
                    <a:pt x="111" y="31"/>
                  </a:lnTo>
                  <a:lnTo>
                    <a:pt x="111" y="29"/>
                  </a:lnTo>
                  <a:lnTo>
                    <a:pt x="111" y="27"/>
                  </a:lnTo>
                  <a:lnTo>
                    <a:pt x="111" y="25"/>
                  </a:lnTo>
                  <a:lnTo>
                    <a:pt x="111" y="23"/>
                  </a:lnTo>
                  <a:lnTo>
                    <a:pt x="111" y="21"/>
                  </a:lnTo>
                  <a:lnTo>
                    <a:pt x="111" y="19"/>
                  </a:lnTo>
                  <a:lnTo>
                    <a:pt x="111" y="15"/>
                  </a:lnTo>
                  <a:lnTo>
                    <a:pt x="111" y="13"/>
                  </a:lnTo>
                  <a:lnTo>
                    <a:pt x="113" y="13"/>
                  </a:lnTo>
                  <a:lnTo>
                    <a:pt x="113" y="11"/>
                  </a:lnTo>
                  <a:lnTo>
                    <a:pt x="113" y="10"/>
                  </a:lnTo>
                  <a:lnTo>
                    <a:pt x="113" y="2"/>
                  </a:lnTo>
                  <a:lnTo>
                    <a:pt x="125" y="2"/>
                  </a:lnTo>
                  <a:lnTo>
                    <a:pt x="136" y="4"/>
                  </a:lnTo>
                  <a:lnTo>
                    <a:pt x="138" y="2"/>
                  </a:lnTo>
                  <a:lnTo>
                    <a:pt x="144" y="4"/>
                  </a:lnTo>
                  <a:lnTo>
                    <a:pt x="152" y="2"/>
                  </a:lnTo>
                  <a:lnTo>
                    <a:pt x="173" y="4"/>
                  </a:lnTo>
                  <a:lnTo>
                    <a:pt x="190" y="4"/>
                  </a:lnTo>
                  <a:lnTo>
                    <a:pt x="194" y="4"/>
                  </a:lnTo>
                  <a:lnTo>
                    <a:pt x="209" y="4"/>
                  </a:lnTo>
                  <a:lnTo>
                    <a:pt x="219" y="6"/>
                  </a:lnTo>
                  <a:lnTo>
                    <a:pt x="234" y="10"/>
                  </a:lnTo>
                  <a:lnTo>
                    <a:pt x="236" y="11"/>
                  </a:lnTo>
                  <a:lnTo>
                    <a:pt x="248" y="13"/>
                  </a:lnTo>
                  <a:lnTo>
                    <a:pt x="257" y="15"/>
                  </a:lnTo>
                  <a:lnTo>
                    <a:pt x="269" y="17"/>
                  </a:lnTo>
                  <a:lnTo>
                    <a:pt x="275" y="19"/>
                  </a:lnTo>
                  <a:lnTo>
                    <a:pt x="302" y="19"/>
                  </a:lnTo>
                  <a:lnTo>
                    <a:pt x="313" y="17"/>
                  </a:lnTo>
                  <a:lnTo>
                    <a:pt x="321" y="17"/>
                  </a:lnTo>
                  <a:lnTo>
                    <a:pt x="328" y="15"/>
                  </a:lnTo>
                  <a:lnTo>
                    <a:pt x="334" y="13"/>
                  </a:lnTo>
                  <a:lnTo>
                    <a:pt x="338" y="13"/>
                  </a:lnTo>
                  <a:lnTo>
                    <a:pt x="344" y="13"/>
                  </a:lnTo>
                  <a:lnTo>
                    <a:pt x="348" y="13"/>
                  </a:lnTo>
                  <a:lnTo>
                    <a:pt x="350" y="13"/>
                  </a:lnTo>
                  <a:lnTo>
                    <a:pt x="357" y="13"/>
                  </a:lnTo>
                  <a:lnTo>
                    <a:pt x="375" y="15"/>
                  </a:lnTo>
                  <a:lnTo>
                    <a:pt x="376" y="15"/>
                  </a:lnTo>
                  <a:lnTo>
                    <a:pt x="380" y="15"/>
                  </a:lnTo>
                  <a:lnTo>
                    <a:pt x="384" y="13"/>
                  </a:lnTo>
                  <a:lnTo>
                    <a:pt x="386" y="13"/>
                  </a:lnTo>
                  <a:lnTo>
                    <a:pt x="392" y="11"/>
                  </a:lnTo>
                  <a:lnTo>
                    <a:pt x="413" y="4"/>
                  </a:lnTo>
                  <a:lnTo>
                    <a:pt x="415" y="2"/>
                  </a:lnTo>
                  <a:lnTo>
                    <a:pt x="419" y="0"/>
                  </a:lnTo>
                  <a:lnTo>
                    <a:pt x="421" y="0"/>
                  </a:lnTo>
                  <a:lnTo>
                    <a:pt x="423" y="0"/>
                  </a:lnTo>
                  <a:lnTo>
                    <a:pt x="423" y="2"/>
                  </a:lnTo>
                  <a:lnTo>
                    <a:pt x="423" y="6"/>
                  </a:lnTo>
                  <a:lnTo>
                    <a:pt x="423" y="10"/>
                  </a:lnTo>
                  <a:moveTo>
                    <a:pt x="421" y="6"/>
                  </a:moveTo>
                  <a:lnTo>
                    <a:pt x="421" y="10"/>
                  </a:lnTo>
                  <a:lnTo>
                    <a:pt x="421" y="6"/>
                  </a:lnTo>
                  <a:moveTo>
                    <a:pt x="421" y="94"/>
                  </a:moveTo>
                  <a:lnTo>
                    <a:pt x="421" y="102"/>
                  </a:lnTo>
                  <a:lnTo>
                    <a:pt x="421" y="92"/>
                  </a:lnTo>
                  <a:lnTo>
                    <a:pt x="421" y="88"/>
                  </a:lnTo>
                  <a:lnTo>
                    <a:pt x="421" y="77"/>
                  </a:lnTo>
                  <a:lnTo>
                    <a:pt x="421" y="73"/>
                  </a:lnTo>
                  <a:lnTo>
                    <a:pt x="421" y="63"/>
                  </a:lnTo>
                  <a:lnTo>
                    <a:pt x="421" y="61"/>
                  </a:lnTo>
                  <a:lnTo>
                    <a:pt x="421" y="63"/>
                  </a:lnTo>
                  <a:lnTo>
                    <a:pt x="421" y="88"/>
                  </a:lnTo>
                  <a:lnTo>
                    <a:pt x="421" y="94"/>
                  </a:lnTo>
                  <a:moveTo>
                    <a:pt x="421" y="121"/>
                  </a:moveTo>
                  <a:lnTo>
                    <a:pt x="421" y="125"/>
                  </a:lnTo>
                  <a:lnTo>
                    <a:pt x="421" y="123"/>
                  </a:lnTo>
                  <a:lnTo>
                    <a:pt x="421" y="119"/>
                  </a:lnTo>
                  <a:lnTo>
                    <a:pt x="421" y="121"/>
                  </a:lnTo>
                  <a:moveTo>
                    <a:pt x="421" y="159"/>
                  </a:moveTo>
                  <a:lnTo>
                    <a:pt x="421" y="161"/>
                  </a:lnTo>
                  <a:lnTo>
                    <a:pt x="421" y="154"/>
                  </a:lnTo>
                  <a:lnTo>
                    <a:pt x="421" y="150"/>
                  </a:lnTo>
                  <a:lnTo>
                    <a:pt x="421" y="154"/>
                  </a:lnTo>
                  <a:lnTo>
                    <a:pt x="421" y="159"/>
                  </a:lnTo>
                  <a:moveTo>
                    <a:pt x="421" y="244"/>
                  </a:moveTo>
                  <a:lnTo>
                    <a:pt x="421" y="252"/>
                  </a:lnTo>
                  <a:lnTo>
                    <a:pt x="421" y="250"/>
                  </a:lnTo>
                  <a:lnTo>
                    <a:pt x="421" y="244"/>
                  </a:lnTo>
                  <a:lnTo>
                    <a:pt x="421" y="242"/>
                  </a:lnTo>
                  <a:lnTo>
                    <a:pt x="421" y="240"/>
                  </a:lnTo>
                  <a:lnTo>
                    <a:pt x="421" y="244"/>
                  </a:lnTo>
                  <a:moveTo>
                    <a:pt x="421" y="282"/>
                  </a:moveTo>
                  <a:lnTo>
                    <a:pt x="421" y="284"/>
                  </a:lnTo>
                  <a:lnTo>
                    <a:pt x="421" y="280"/>
                  </a:lnTo>
                  <a:lnTo>
                    <a:pt x="421" y="282"/>
                  </a:lnTo>
                  <a:moveTo>
                    <a:pt x="421" y="305"/>
                  </a:moveTo>
                  <a:lnTo>
                    <a:pt x="421" y="307"/>
                  </a:lnTo>
                  <a:lnTo>
                    <a:pt x="421" y="305"/>
                  </a:lnTo>
                  <a:lnTo>
                    <a:pt x="421" y="301"/>
                  </a:lnTo>
                  <a:lnTo>
                    <a:pt x="421" y="305"/>
                  </a:lnTo>
                </a:path>
              </a:pathLst>
            </a:custGeom>
            <a:noFill/>
            <a:ln w="9525" cap="sq" cmpd="sng">
              <a:solidFill>
                <a:srgbClr val="000000"/>
              </a:solidFill>
              <a:prstDash val="solid"/>
              <a:miter lim="8000"/>
              <a:headEnd type="none" w="sm" len="sm"/>
              <a:tailEnd type="none" w="sm" len="sm"/>
            </a:ln>
          </p:spPr>
          <p:txBody>
            <a:bodyPr spcFirstLastPara="1" wrap="square" lIns="81609" tIns="40781" rIns="81609" bIns="40781" anchor="t" anchorCtr="0">
              <a:noAutofit/>
            </a:bodyPr>
            <a:lstStyle/>
            <a:p>
              <a:pPr>
                <a:buClr>
                  <a:srgbClr val="000000"/>
                </a:buClr>
                <a:buSzPts val="1700"/>
              </a:pPr>
              <a:endParaRPr sz="32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47" name="Shape 1247"/>
            <p:cNvSpPr/>
            <p:nvPr/>
          </p:nvSpPr>
          <p:spPr>
            <a:xfrm>
              <a:off x="484187" y="5429251"/>
              <a:ext cx="484235" cy="117318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>
                <a:buClr>
                  <a:srgbClr val="000000"/>
                </a:buClr>
                <a:buSzPts val="175"/>
              </a:pPr>
              <a:r>
                <a:rPr lang="en-US" sz="12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Gardner</a:t>
              </a:r>
              <a:endParaRPr sz="3600"/>
            </a:p>
          </p:txBody>
        </p:sp>
        <p:sp>
          <p:nvSpPr>
            <p:cNvPr id="1248" name="Shape 1248"/>
            <p:cNvSpPr/>
            <p:nvPr/>
          </p:nvSpPr>
          <p:spPr>
            <a:xfrm>
              <a:off x="463550" y="5543550"/>
              <a:ext cx="513925" cy="11165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>
                <a:buClr>
                  <a:srgbClr val="000000"/>
                </a:buClr>
                <a:buSzPts val="175"/>
              </a:pPr>
              <a:r>
                <a:rPr lang="en-US" sz="12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Edgerton</a:t>
              </a:r>
              <a:endParaRPr sz="3600"/>
            </a:p>
          </p:txBody>
        </p:sp>
        <p:sp>
          <p:nvSpPr>
            <p:cNvPr id="1249" name="Shape 1249"/>
            <p:cNvSpPr/>
            <p:nvPr/>
          </p:nvSpPr>
          <p:spPr>
            <a:xfrm>
              <a:off x="498475" y="5662612"/>
              <a:ext cx="442786" cy="137453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>
                <a:buClr>
                  <a:srgbClr val="000000"/>
                </a:buClr>
                <a:buSzPts val="175"/>
              </a:pPr>
              <a:r>
                <a:rPr lang="en-US" sz="12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Antioch</a:t>
              </a:r>
              <a:endParaRPr sz="3600"/>
            </a:p>
          </p:txBody>
        </p:sp>
        <p:sp>
          <p:nvSpPr>
            <p:cNvPr id="1250" name="Shape 1250"/>
            <p:cNvSpPr/>
            <p:nvPr/>
          </p:nvSpPr>
          <p:spPr>
            <a:xfrm>
              <a:off x="501650" y="4711700"/>
              <a:ext cx="403397" cy="155858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>
                <a:buClr>
                  <a:srgbClr val="000000"/>
                </a:buClr>
                <a:buSzPts val="175"/>
              </a:pPr>
              <a:r>
                <a:rPr lang="en-US" sz="12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Desoto</a:t>
              </a:r>
              <a:endParaRPr sz="3600"/>
            </a:p>
          </p:txBody>
        </p:sp>
        <p:sp>
          <p:nvSpPr>
            <p:cNvPr id="1251" name="Shape 1251"/>
            <p:cNvSpPr/>
            <p:nvPr/>
          </p:nvSpPr>
          <p:spPr>
            <a:xfrm>
              <a:off x="1304924" y="5059362"/>
              <a:ext cx="396827" cy="16128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>
                <a:buClr>
                  <a:srgbClr val="000000"/>
                </a:buClr>
                <a:buSzPts val="175"/>
              </a:pPr>
              <a:r>
                <a:rPr lang="en-US" sz="12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Olathe</a:t>
              </a:r>
              <a:endParaRPr sz="3600"/>
            </a:p>
          </p:txBody>
        </p:sp>
        <p:sp>
          <p:nvSpPr>
            <p:cNvPr id="1252" name="Shape 1252"/>
            <p:cNvSpPr/>
            <p:nvPr/>
          </p:nvSpPr>
          <p:spPr>
            <a:xfrm>
              <a:off x="1244600" y="5770562"/>
              <a:ext cx="463550" cy="12223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>
                <a:buClr>
                  <a:srgbClr val="000000"/>
                </a:buClr>
                <a:buSzPts val="175"/>
              </a:pPr>
              <a:r>
                <a:rPr lang="en-US" sz="12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Spring Hill</a:t>
              </a:r>
              <a:endParaRPr sz="3600"/>
            </a:p>
          </p:txBody>
        </p:sp>
        <p:sp>
          <p:nvSpPr>
            <p:cNvPr id="1253" name="Shape 1253"/>
            <p:cNvSpPr/>
            <p:nvPr/>
          </p:nvSpPr>
          <p:spPr>
            <a:xfrm>
              <a:off x="1811338" y="5391150"/>
              <a:ext cx="578478" cy="14782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>
                <a:buClr>
                  <a:srgbClr val="000000"/>
                </a:buClr>
                <a:buSzPts val="175"/>
              </a:pPr>
              <a:r>
                <a:rPr lang="en-US" sz="12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Blue Valley</a:t>
              </a:r>
              <a:endParaRPr sz="3600"/>
            </a:p>
          </p:txBody>
        </p:sp>
        <p:sp>
          <p:nvSpPr>
            <p:cNvPr id="1254" name="Shape 1254"/>
            <p:cNvSpPr/>
            <p:nvPr/>
          </p:nvSpPr>
          <p:spPr>
            <a:xfrm>
              <a:off x="1584317" y="4541837"/>
              <a:ext cx="796924" cy="12223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>
                <a:buClr>
                  <a:srgbClr val="000000"/>
                </a:buClr>
                <a:buSzPts val="175"/>
              </a:pPr>
              <a:r>
                <a:rPr lang="en-US" sz="12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Shawnee Mission</a:t>
              </a:r>
              <a:endParaRPr sz="3600"/>
            </a:p>
          </p:txBody>
        </p:sp>
        <p:sp>
          <p:nvSpPr>
            <p:cNvPr id="1255" name="Shape 1255"/>
            <p:cNvSpPr/>
            <p:nvPr/>
          </p:nvSpPr>
          <p:spPr>
            <a:xfrm>
              <a:off x="2420938" y="5245100"/>
              <a:ext cx="738422" cy="12039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>
                <a:buClr>
                  <a:srgbClr val="000000"/>
                </a:buClr>
                <a:buSzPts val="175"/>
              </a:pPr>
              <a:r>
                <a:rPr lang="en-US" sz="12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Grandview </a:t>
              </a:r>
              <a:endParaRPr sz="3600" dirty="0"/>
            </a:p>
          </p:txBody>
        </p:sp>
        <p:sp>
          <p:nvSpPr>
            <p:cNvPr id="1256" name="Shape 1256"/>
            <p:cNvSpPr/>
            <p:nvPr/>
          </p:nvSpPr>
          <p:spPr>
            <a:xfrm>
              <a:off x="2651125" y="4814887"/>
              <a:ext cx="423863" cy="12223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>
                <a:buClr>
                  <a:srgbClr val="000000"/>
                </a:buClr>
                <a:buSzPts val="175"/>
              </a:pPr>
              <a:r>
                <a:rPr lang="en-US" sz="12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Hickman </a:t>
              </a:r>
              <a:endParaRPr sz="3600"/>
            </a:p>
          </p:txBody>
        </p:sp>
        <p:sp>
          <p:nvSpPr>
            <p:cNvPr id="1257" name="Shape 1257"/>
            <p:cNvSpPr/>
            <p:nvPr/>
          </p:nvSpPr>
          <p:spPr>
            <a:xfrm>
              <a:off x="2665413" y="4930775"/>
              <a:ext cx="395287" cy="12223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>
                <a:buClr>
                  <a:srgbClr val="000000"/>
                </a:buClr>
                <a:buSzPts val="175"/>
              </a:pPr>
              <a:r>
                <a:rPr lang="en-US" sz="12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Mills</a:t>
              </a:r>
              <a:endParaRPr sz="3600" dirty="0"/>
            </a:p>
          </p:txBody>
        </p:sp>
        <p:sp>
          <p:nvSpPr>
            <p:cNvPr id="1258" name="Shape 1258"/>
            <p:cNvSpPr/>
            <p:nvPr/>
          </p:nvSpPr>
          <p:spPr>
            <a:xfrm>
              <a:off x="3302000" y="4913312"/>
              <a:ext cx="639762" cy="12223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>
                <a:buClr>
                  <a:srgbClr val="000000"/>
                </a:buClr>
                <a:buSzPts val="175"/>
              </a:pPr>
              <a:r>
                <a:rPr lang="en-US" sz="12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Lee's Summit </a:t>
              </a:r>
              <a:endParaRPr sz="3600"/>
            </a:p>
          </p:txBody>
        </p:sp>
        <p:sp>
          <p:nvSpPr>
            <p:cNvPr id="1260" name="Shape 1260"/>
            <p:cNvSpPr/>
            <p:nvPr/>
          </p:nvSpPr>
          <p:spPr>
            <a:xfrm>
              <a:off x="3529004" y="4324350"/>
              <a:ext cx="604837" cy="12223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>
                <a:buClr>
                  <a:srgbClr val="000000"/>
                </a:buClr>
                <a:buSzPts val="175"/>
              </a:pPr>
              <a:r>
                <a:rPr lang="en-US" sz="12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Blue Springs </a:t>
              </a:r>
              <a:endParaRPr sz="3600"/>
            </a:p>
          </p:txBody>
        </p:sp>
        <p:sp>
          <p:nvSpPr>
            <p:cNvPr id="1261" name="Shape 1261"/>
            <p:cNvSpPr/>
            <p:nvPr/>
          </p:nvSpPr>
          <p:spPr>
            <a:xfrm>
              <a:off x="3679825" y="4440238"/>
              <a:ext cx="339614" cy="10139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>
                <a:buClr>
                  <a:srgbClr val="000000"/>
                </a:buClr>
                <a:buSzPts val="175"/>
              </a:pPr>
              <a:endParaRPr sz="3600" dirty="0"/>
            </a:p>
          </p:txBody>
        </p:sp>
        <p:sp>
          <p:nvSpPr>
            <p:cNvPr id="1262" name="Shape 1262"/>
            <p:cNvSpPr/>
            <p:nvPr/>
          </p:nvSpPr>
          <p:spPr>
            <a:xfrm>
              <a:off x="4149725" y="4164012"/>
              <a:ext cx="340495" cy="14223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>
                <a:buClr>
                  <a:srgbClr val="000000"/>
                </a:buClr>
                <a:buSzPts val="175"/>
              </a:pPr>
              <a:r>
                <a:rPr lang="en-US" sz="12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Grain</a:t>
              </a:r>
              <a:endParaRPr sz="3600"/>
            </a:p>
          </p:txBody>
        </p:sp>
        <p:sp>
          <p:nvSpPr>
            <p:cNvPr id="1263" name="Shape 1263"/>
            <p:cNvSpPr/>
            <p:nvPr/>
          </p:nvSpPr>
          <p:spPr>
            <a:xfrm>
              <a:off x="4122737" y="4278312"/>
              <a:ext cx="304799" cy="12223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>
                <a:buClr>
                  <a:srgbClr val="000000"/>
                </a:buClr>
                <a:buSzPts val="175"/>
              </a:pPr>
              <a:r>
                <a:rPr lang="en-US" sz="12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Valley </a:t>
              </a:r>
              <a:endParaRPr sz="3600"/>
            </a:p>
          </p:txBody>
        </p:sp>
        <p:sp>
          <p:nvSpPr>
            <p:cNvPr id="1264" name="Shape 1264"/>
            <p:cNvSpPr/>
            <p:nvPr/>
          </p:nvSpPr>
          <p:spPr>
            <a:xfrm>
              <a:off x="4186237" y="4397375"/>
              <a:ext cx="174625" cy="12223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>
                <a:buClr>
                  <a:srgbClr val="000000"/>
                </a:buClr>
                <a:buSzPts val="175"/>
              </a:pPr>
              <a:endParaRPr sz="3600" dirty="0"/>
            </a:p>
          </p:txBody>
        </p:sp>
        <p:sp>
          <p:nvSpPr>
            <p:cNvPr id="1265" name="Shape 1265"/>
            <p:cNvSpPr/>
            <p:nvPr/>
          </p:nvSpPr>
          <p:spPr>
            <a:xfrm>
              <a:off x="4505133" y="4419600"/>
              <a:ext cx="214312" cy="12223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>
                <a:buClr>
                  <a:srgbClr val="000000"/>
                </a:buClr>
                <a:buSzPts val="175"/>
              </a:pPr>
              <a:r>
                <a:rPr lang="en-US" sz="12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Oak </a:t>
              </a:r>
              <a:endParaRPr sz="3600"/>
            </a:p>
          </p:txBody>
        </p:sp>
        <p:sp>
          <p:nvSpPr>
            <p:cNvPr id="1266" name="Shape 1266"/>
            <p:cNvSpPr/>
            <p:nvPr/>
          </p:nvSpPr>
          <p:spPr>
            <a:xfrm>
              <a:off x="4449930" y="4535487"/>
              <a:ext cx="304799" cy="12223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>
                <a:buClr>
                  <a:srgbClr val="000000"/>
                </a:buClr>
                <a:buSzPts val="175"/>
              </a:pPr>
              <a:r>
                <a:rPr lang="en-US" sz="12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Grove </a:t>
              </a:r>
              <a:endParaRPr sz="3600"/>
            </a:p>
          </p:txBody>
        </p:sp>
        <p:sp>
          <p:nvSpPr>
            <p:cNvPr id="1267" name="Shape 1267"/>
            <p:cNvSpPr/>
            <p:nvPr/>
          </p:nvSpPr>
          <p:spPr>
            <a:xfrm>
              <a:off x="4433887" y="4654550"/>
              <a:ext cx="291723" cy="16774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>
                <a:buClr>
                  <a:srgbClr val="000000"/>
                </a:buClr>
                <a:buSzPts val="175"/>
              </a:pPr>
              <a:endParaRPr sz="3600" dirty="0"/>
            </a:p>
          </p:txBody>
        </p:sp>
        <p:sp>
          <p:nvSpPr>
            <p:cNvPr id="1268" name="Shape 1268"/>
            <p:cNvSpPr/>
            <p:nvPr/>
          </p:nvSpPr>
          <p:spPr>
            <a:xfrm>
              <a:off x="4246786" y="5081587"/>
              <a:ext cx="595580" cy="157163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>
                <a:buClr>
                  <a:srgbClr val="000000"/>
                </a:buClr>
                <a:buSzPts val="175"/>
              </a:pPr>
              <a:r>
                <a:rPr lang="en-US" sz="12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Lone Jack</a:t>
              </a:r>
              <a:endParaRPr sz="3600"/>
            </a:p>
          </p:txBody>
        </p:sp>
        <p:sp>
          <p:nvSpPr>
            <p:cNvPr id="1269" name="Shape 1269"/>
            <p:cNvSpPr/>
            <p:nvPr/>
          </p:nvSpPr>
          <p:spPr>
            <a:xfrm>
              <a:off x="4331989" y="5190705"/>
              <a:ext cx="163513" cy="12223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>
                <a:buClr>
                  <a:srgbClr val="000000"/>
                </a:buClr>
                <a:buSzPts val="175"/>
              </a:pPr>
              <a:endParaRPr sz="3600" dirty="0"/>
            </a:p>
          </p:txBody>
        </p:sp>
        <p:sp>
          <p:nvSpPr>
            <p:cNvPr id="1270" name="Shape 1270"/>
            <p:cNvSpPr/>
            <p:nvPr/>
          </p:nvSpPr>
          <p:spPr>
            <a:xfrm>
              <a:off x="2825750" y="4333875"/>
              <a:ext cx="423863" cy="12223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>
                <a:buClr>
                  <a:srgbClr val="000000"/>
                </a:buClr>
                <a:buSzPts val="175"/>
              </a:pPr>
              <a:r>
                <a:rPr lang="en-US" sz="12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Raytown </a:t>
              </a:r>
              <a:endParaRPr sz="3600"/>
            </a:p>
          </p:txBody>
        </p:sp>
        <p:sp>
          <p:nvSpPr>
            <p:cNvPr id="1272" name="Shape 1272"/>
            <p:cNvSpPr/>
            <p:nvPr/>
          </p:nvSpPr>
          <p:spPr>
            <a:xfrm>
              <a:off x="3154251" y="3935851"/>
              <a:ext cx="750990" cy="15989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>
                <a:buClr>
                  <a:srgbClr val="000000"/>
                </a:buClr>
                <a:buSzPts val="175"/>
              </a:pPr>
              <a:r>
                <a:rPr lang="en-US" sz="12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Independence</a:t>
              </a:r>
              <a:endParaRPr sz="3600"/>
            </a:p>
          </p:txBody>
        </p:sp>
        <p:sp>
          <p:nvSpPr>
            <p:cNvPr id="1273" name="Shape 1273"/>
            <p:cNvSpPr/>
            <p:nvPr/>
          </p:nvSpPr>
          <p:spPr>
            <a:xfrm>
              <a:off x="3381375" y="4017791"/>
              <a:ext cx="221605" cy="143598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>
                <a:buClr>
                  <a:srgbClr val="000000"/>
                </a:buClr>
                <a:buSzPts val="175"/>
              </a:pPr>
              <a:endParaRPr sz="12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74" name="Shape 1274"/>
            <p:cNvSpPr/>
            <p:nvPr/>
          </p:nvSpPr>
          <p:spPr>
            <a:xfrm>
              <a:off x="3702050" y="3578225"/>
              <a:ext cx="797223" cy="15765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>
                <a:buClr>
                  <a:srgbClr val="000000"/>
                </a:buClr>
                <a:buSzPts val="175"/>
              </a:pPr>
              <a:r>
                <a:rPr lang="en-US" sz="12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Fort Osage</a:t>
              </a:r>
              <a:endParaRPr sz="3600" dirty="0"/>
            </a:p>
          </p:txBody>
        </p:sp>
        <p:sp>
          <p:nvSpPr>
            <p:cNvPr id="1275" name="Shape 1275"/>
            <p:cNvSpPr/>
            <p:nvPr/>
          </p:nvSpPr>
          <p:spPr>
            <a:xfrm>
              <a:off x="2460625" y="3205164"/>
              <a:ext cx="365125" cy="6306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>
                <a:buClr>
                  <a:srgbClr val="000000"/>
                </a:buClr>
                <a:buSzPts val="175"/>
              </a:pPr>
              <a:r>
                <a:rPr lang="en-US" sz="12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North </a:t>
              </a:r>
              <a:endParaRPr sz="3600" dirty="0"/>
            </a:p>
          </p:txBody>
        </p:sp>
        <p:sp>
          <p:nvSpPr>
            <p:cNvPr id="1276" name="Shape 1276"/>
            <p:cNvSpPr/>
            <p:nvPr/>
          </p:nvSpPr>
          <p:spPr>
            <a:xfrm>
              <a:off x="2460625" y="3321050"/>
              <a:ext cx="569912" cy="12223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>
                <a:buClr>
                  <a:srgbClr val="000000"/>
                </a:buClr>
                <a:buSzPts val="175"/>
              </a:pPr>
              <a:r>
                <a:rPr lang="en-US" sz="12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Kansas City </a:t>
              </a:r>
              <a:endParaRPr sz="3600" dirty="0"/>
            </a:p>
          </p:txBody>
        </p:sp>
        <p:sp>
          <p:nvSpPr>
            <p:cNvPr id="1278" name="Shape 1278"/>
            <p:cNvSpPr/>
            <p:nvPr/>
          </p:nvSpPr>
          <p:spPr>
            <a:xfrm>
              <a:off x="2211388" y="2160588"/>
              <a:ext cx="633186" cy="12311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>
                <a:buClr>
                  <a:srgbClr val="000000"/>
                </a:buClr>
                <a:buSzPts val="175"/>
              </a:pPr>
              <a:r>
                <a:rPr lang="en-US" sz="12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Smithville </a:t>
              </a:r>
              <a:endParaRPr sz="3600" dirty="0"/>
            </a:p>
          </p:txBody>
        </p:sp>
        <p:sp>
          <p:nvSpPr>
            <p:cNvPr id="1279" name="Shape 1279"/>
            <p:cNvSpPr/>
            <p:nvPr/>
          </p:nvSpPr>
          <p:spPr>
            <a:xfrm>
              <a:off x="3122613" y="2114550"/>
              <a:ext cx="607116" cy="100343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>
                <a:buClr>
                  <a:srgbClr val="000000"/>
                </a:buClr>
                <a:buSzPts val="175"/>
              </a:pPr>
              <a:r>
                <a:rPr lang="en-US" sz="12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Kearney </a:t>
              </a:r>
              <a:endParaRPr sz="3600" dirty="0"/>
            </a:p>
          </p:txBody>
        </p:sp>
        <p:sp>
          <p:nvSpPr>
            <p:cNvPr id="1280" name="Shape 1280"/>
            <p:cNvSpPr/>
            <p:nvPr/>
          </p:nvSpPr>
          <p:spPr>
            <a:xfrm>
              <a:off x="2824163" y="1657350"/>
              <a:ext cx="824084" cy="13203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>
                <a:buClr>
                  <a:srgbClr val="000000"/>
                </a:buClr>
                <a:buSzPts val="175"/>
              </a:pPr>
              <a:r>
                <a:rPr lang="en-US" sz="12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Clinton Co.</a:t>
              </a:r>
              <a:endParaRPr sz="3600" dirty="0"/>
            </a:p>
          </p:txBody>
        </p:sp>
        <p:sp>
          <p:nvSpPr>
            <p:cNvPr id="1281" name="Shape 1281"/>
            <p:cNvSpPr/>
            <p:nvPr/>
          </p:nvSpPr>
          <p:spPr>
            <a:xfrm>
              <a:off x="3893884" y="1846263"/>
              <a:ext cx="657996" cy="1604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>
                <a:buClr>
                  <a:srgbClr val="000000"/>
                </a:buClr>
                <a:buSzPts val="175"/>
              </a:pPr>
              <a:r>
                <a:rPr lang="en-US" sz="12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Lawson </a:t>
              </a:r>
              <a:endParaRPr sz="3600"/>
            </a:p>
          </p:txBody>
        </p:sp>
        <p:sp>
          <p:nvSpPr>
            <p:cNvPr id="1282" name="Shape 1282"/>
            <p:cNvSpPr/>
            <p:nvPr/>
          </p:nvSpPr>
          <p:spPr>
            <a:xfrm>
              <a:off x="3883025" y="1962150"/>
              <a:ext cx="417072" cy="15315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>
                <a:buClr>
                  <a:srgbClr val="000000"/>
                </a:buClr>
                <a:buSzPts val="175"/>
              </a:pPr>
              <a:endParaRPr sz="3600" dirty="0"/>
            </a:p>
          </p:txBody>
        </p:sp>
        <p:sp>
          <p:nvSpPr>
            <p:cNvPr id="1283" name="Shape 1283"/>
            <p:cNvSpPr/>
            <p:nvPr/>
          </p:nvSpPr>
          <p:spPr>
            <a:xfrm>
              <a:off x="3770305" y="2462213"/>
              <a:ext cx="439736" cy="12223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>
                <a:buClr>
                  <a:srgbClr val="000000"/>
                </a:buClr>
                <a:buSzPts val="175"/>
              </a:pPr>
              <a:r>
                <a:rPr lang="en-US" sz="12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Excelsior </a:t>
              </a:r>
              <a:endParaRPr sz="3600"/>
            </a:p>
          </p:txBody>
        </p:sp>
        <p:sp>
          <p:nvSpPr>
            <p:cNvPr id="1284" name="Shape 1284"/>
            <p:cNvSpPr/>
            <p:nvPr/>
          </p:nvSpPr>
          <p:spPr>
            <a:xfrm>
              <a:off x="3724266" y="2578100"/>
              <a:ext cx="485775" cy="12223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>
                <a:buClr>
                  <a:srgbClr val="000000"/>
                </a:buClr>
                <a:buSzPts val="175"/>
              </a:pPr>
              <a:r>
                <a:rPr lang="en-US" sz="12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Springs </a:t>
              </a:r>
              <a:endParaRPr sz="3600" dirty="0"/>
            </a:p>
          </p:txBody>
        </p:sp>
        <p:sp>
          <p:nvSpPr>
            <p:cNvPr id="1285" name="Shape 1285"/>
            <p:cNvSpPr/>
            <p:nvPr/>
          </p:nvSpPr>
          <p:spPr>
            <a:xfrm>
              <a:off x="3602998" y="3002754"/>
              <a:ext cx="406399" cy="12223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>
                <a:buClr>
                  <a:srgbClr val="000000"/>
                </a:buClr>
                <a:buSzPts val="175"/>
              </a:pPr>
              <a:r>
                <a:rPr lang="en-US" sz="12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Missouri </a:t>
              </a:r>
              <a:endParaRPr sz="3600"/>
            </a:p>
          </p:txBody>
        </p:sp>
        <p:sp>
          <p:nvSpPr>
            <p:cNvPr id="1286" name="Shape 1286"/>
            <p:cNvSpPr/>
            <p:nvPr/>
          </p:nvSpPr>
          <p:spPr>
            <a:xfrm>
              <a:off x="3494087" y="3126700"/>
              <a:ext cx="534406" cy="13085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>
                <a:buClr>
                  <a:srgbClr val="000000"/>
                </a:buClr>
                <a:buSzPts val="175"/>
              </a:pPr>
              <a:r>
                <a:rPr lang="en-US" sz="12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City </a:t>
              </a:r>
              <a:endParaRPr sz="3600" dirty="0"/>
            </a:p>
          </p:txBody>
        </p:sp>
        <p:sp>
          <p:nvSpPr>
            <p:cNvPr id="1287" name="Shape 1287"/>
            <p:cNvSpPr/>
            <p:nvPr/>
          </p:nvSpPr>
          <p:spPr>
            <a:xfrm>
              <a:off x="3059113" y="2900363"/>
              <a:ext cx="446086" cy="12223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>
                <a:buClr>
                  <a:srgbClr val="000000"/>
                </a:buClr>
                <a:buSzPts val="175"/>
              </a:pPr>
              <a:r>
                <a:rPr lang="en-US" sz="12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Liberty </a:t>
              </a:r>
              <a:endParaRPr sz="3600" dirty="0"/>
            </a:p>
          </p:txBody>
        </p:sp>
        <p:sp>
          <p:nvSpPr>
            <p:cNvPr id="1288" name="Shape 1288"/>
            <p:cNvSpPr/>
            <p:nvPr/>
          </p:nvSpPr>
          <p:spPr>
            <a:xfrm>
              <a:off x="1681163" y="1449387"/>
              <a:ext cx="334017" cy="10797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>
                <a:buClr>
                  <a:srgbClr val="000000"/>
                </a:buClr>
                <a:buSzPts val="175"/>
              </a:pPr>
              <a:r>
                <a:rPr lang="en-US" sz="12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North </a:t>
              </a:r>
              <a:endParaRPr sz="3600" dirty="0"/>
            </a:p>
          </p:txBody>
        </p:sp>
        <p:sp>
          <p:nvSpPr>
            <p:cNvPr id="1289" name="Shape 1289"/>
            <p:cNvSpPr/>
            <p:nvPr/>
          </p:nvSpPr>
          <p:spPr>
            <a:xfrm>
              <a:off x="1676400" y="1565275"/>
              <a:ext cx="287338" cy="12223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>
                <a:buClr>
                  <a:srgbClr val="000000"/>
                </a:buClr>
                <a:buSzPts val="175"/>
              </a:pPr>
              <a:r>
                <a:rPr lang="en-US" sz="12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Platte </a:t>
              </a:r>
              <a:endParaRPr sz="3600" dirty="0"/>
            </a:p>
          </p:txBody>
        </p:sp>
        <p:sp>
          <p:nvSpPr>
            <p:cNvPr id="1290" name="Shape 1290"/>
            <p:cNvSpPr/>
            <p:nvPr/>
          </p:nvSpPr>
          <p:spPr>
            <a:xfrm>
              <a:off x="1660525" y="1687121"/>
              <a:ext cx="322263" cy="11945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>
                <a:buClr>
                  <a:srgbClr val="000000"/>
                </a:buClr>
                <a:buSzPts val="175"/>
              </a:pPr>
              <a:r>
                <a:rPr lang="en-US" sz="12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Co.</a:t>
              </a:r>
              <a:endParaRPr sz="3600" dirty="0"/>
            </a:p>
          </p:txBody>
        </p:sp>
        <p:sp>
          <p:nvSpPr>
            <p:cNvPr id="1291" name="Shape 1291"/>
            <p:cNvSpPr/>
            <p:nvPr/>
          </p:nvSpPr>
          <p:spPr>
            <a:xfrm>
              <a:off x="2452688" y="1346200"/>
              <a:ext cx="231775" cy="12223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>
                <a:buClr>
                  <a:srgbClr val="000000"/>
                </a:buClr>
                <a:buSzPts val="175"/>
              </a:pPr>
              <a:r>
                <a:rPr lang="en-US" sz="12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East </a:t>
              </a:r>
              <a:endParaRPr sz="3600"/>
            </a:p>
          </p:txBody>
        </p:sp>
        <p:sp>
          <p:nvSpPr>
            <p:cNvPr id="1292" name="Shape 1292"/>
            <p:cNvSpPr/>
            <p:nvPr/>
          </p:nvSpPr>
          <p:spPr>
            <a:xfrm>
              <a:off x="2452687" y="1462087"/>
              <a:ext cx="525603" cy="12811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>
                <a:buClr>
                  <a:srgbClr val="000000"/>
                </a:buClr>
                <a:buSzPts val="175"/>
              </a:pPr>
              <a:r>
                <a:rPr lang="en-US" sz="12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Buchanan</a:t>
              </a:r>
              <a:endParaRPr sz="3600"/>
            </a:p>
          </p:txBody>
        </p:sp>
        <p:sp>
          <p:nvSpPr>
            <p:cNvPr id="1293" name="Shape 1293"/>
            <p:cNvSpPr/>
            <p:nvPr/>
          </p:nvSpPr>
          <p:spPr>
            <a:xfrm>
              <a:off x="457199" y="1697039"/>
              <a:ext cx="954841" cy="11950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>
                <a:buClr>
                  <a:srgbClr val="000000"/>
                </a:buClr>
                <a:buSzPts val="175"/>
              </a:pPr>
              <a:r>
                <a:rPr lang="en-US" sz="12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West Platte Co. </a:t>
              </a:r>
              <a:endParaRPr sz="3600" dirty="0"/>
            </a:p>
          </p:txBody>
        </p:sp>
        <p:sp>
          <p:nvSpPr>
            <p:cNvPr id="1294" name="Shape 1294"/>
            <p:cNvSpPr/>
            <p:nvPr/>
          </p:nvSpPr>
          <p:spPr>
            <a:xfrm>
              <a:off x="1581150" y="2532063"/>
              <a:ext cx="772452" cy="135503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>
                <a:buClr>
                  <a:srgbClr val="000000"/>
                </a:buClr>
                <a:buSzPts val="175"/>
              </a:pPr>
              <a:r>
                <a:rPr lang="en-US" sz="12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Platte Co. </a:t>
              </a:r>
              <a:endParaRPr sz="3600" dirty="0"/>
            </a:p>
          </p:txBody>
        </p:sp>
        <p:sp>
          <p:nvSpPr>
            <p:cNvPr id="1295" name="Shape 1295"/>
            <p:cNvSpPr/>
            <p:nvPr/>
          </p:nvSpPr>
          <p:spPr>
            <a:xfrm>
              <a:off x="1614487" y="3108325"/>
              <a:ext cx="377824" cy="12223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>
                <a:buClr>
                  <a:srgbClr val="000000"/>
                </a:buClr>
                <a:buSzPts val="175"/>
              </a:pPr>
              <a:r>
                <a:rPr lang="en-US" sz="12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Park Hill</a:t>
              </a:r>
              <a:endParaRPr sz="3600" dirty="0"/>
            </a:p>
          </p:txBody>
        </p:sp>
        <p:sp>
          <p:nvSpPr>
            <p:cNvPr id="1296" name="Shape 1296"/>
            <p:cNvSpPr/>
            <p:nvPr/>
          </p:nvSpPr>
          <p:spPr>
            <a:xfrm>
              <a:off x="1127125" y="3389312"/>
              <a:ext cx="271462" cy="12223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>
                <a:buClr>
                  <a:srgbClr val="000000"/>
                </a:buClr>
                <a:buSzPts val="175"/>
              </a:pPr>
              <a:r>
                <a:rPr lang="en-US" sz="12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Piper-</a:t>
              </a:r>
              <a:endParaRPr sz="3600"/>
            </a:p>
          </p:txBody>
        </p:sp>
        <p:sp>
          <p:nvSpPr>
            <p:cNvPr id="1297" name="Shape 1297"/>
            <p:cNvSpPr/>
            <p:nvPr/>
          </p:nvSpPr>
          <p:spPr>
            <a:xfrm>
              <a:off x="1028959" y="3505200"/>
              <a:ext cx="590282" cy="1673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>
                <a:buClr>
                  <a:srgbClr val="000000"/>
                </a:buClr>
                <a:buSzPts val="175"/>
              </a:pPr>
              <a:r>
                <a:rPr lang="en-US" sz="12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Kansas City</a:t>
              </a:r>
              <a:endParaRPr sz="3600"/>
            </a:p>
          </p:txBody>
        </p:sp>
        <p:sp>
          <p:nvSpPr>
            <p:cNvPr id="1298" name="Shape 1298"/>
            <p:cNvSpPr/>
            <p:nvPr/>
          </p:nvSpPr>
          <p:spPr>
            <a:xfrm>
              <a:off x="1109662" y="3895725"/>
              <a:ext cx="355600" cy="12223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>
                <a:buClr>
                  <a:srgbClr val="000000"/>
                </a:buClr>
                <a:buSzPts val="175"/>
              </a:pPr>
              <a:r>
                <a:rPr lang="en-US" sz="12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Bonner </a:t>
              </a:r>
              <a:endParaRPr sz="3600"/>
            </a:p>
          </p:txBody>
        </p:sp>
        <p:sp>
          <p:nvSpPr>
            <p:cNvPr id="1299" name="Shape 1299"/>
            <p:cNvSpPr/>
            <p:nvPr/>
          </p:nvSpPr>
          <p:spPr>
            <a:xfrm>
              <a:off x="1116011" y="4010025"/>
              <a:ext cx="413725" cy="14230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>
                <a:buClr>
                  <a:srgbClr val="000000"/>
                </a:buClr>
                <a:buSzPts val="175"/>
              </a:pPr>
              <a:r>
                <a:rPr lang="en-US" sz="12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Springs</a:t>
              </a:r>
              <a:endParaRPr sz="3600"/>
            </a:p>
          </p:txBody>
        </p:sp>
        <p:sp>
          <p:nvSpPr>
            <p:cNvPr id="1300" name="Shape 1300"/>
            <p:cNvSpPr/>
            <p:nvPr/>
          </p:nvSpPr>
          <p:spPr>
            <a:xfrm>
              <a:off x="1681806" y="4117073"/>
              <a:ext cx="333374" cy="122237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>
                <a:buClr>
                  <a:srgbClr val="000000"/>
                </a:buClr>
                <a:buSzPts val="175"/>
              </a:pPr>
              <a:r>
                <a:rPr lang="en-US" sz="12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Turner</a:t>
              </a:r>
              <a:endParaRPr sz="3600"/>
            </a:p>
          </p:txBody>
        </p:sp>
        <p:sp>
          <p:nvSpPr>
            <p:cNvPr id="1301" name="Shape 1301"/>
            <p:cNvSpPr/>
            <p:nvPr/>
          </p:nvSpPr>
          <p:spPr>
            <a:xfrm>
              <a:off x="2239212" y="4718231"/>
              <a:ext cx="353579" cy="155533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algn="ctr">
                <a:buClr>
                  <a:srgbClr val="000000"/>
                </a:buClr>
                <a:buSzPts val="175"/>
              </a:pPr>
              <a:r>
                <a:rPr lang="en-US" sz="12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Center</a:t>
              </a:r>
              <a:endParaRPr sz="3600" dirty="0"/>
            </a:p>
          </p:txBody>
        </p:sp>
        <p:sp>
          <p:nvSpPr>
            <p:cNvPr id="1302" name="Shape 1302"/>
            <p:cNvSpPr/>
            <p:nvPr/>
          </p:nvSpPr>
          <p:spPr>
            <a:xfrm>
              <a:off x="2403475" y="3966644"/>
              <a:ext cx="665350" cy="258118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algn="ctr">
                <a:buClr>
                  <a:srgbClr val="000000"/>
                </a:buClr>
                <a:buSzPts val="200"/>
              </a:pPr>
              <a:r>
                <a:rPr lang="en-US" sz="12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Kansas City,</a:t>
              </a:r>
              <a:endParaRPr sz="3600" dirty="0"/>
            </a:p>
            <a:p>
              <a:pPr algn="ctr">
                <a:buClr>
                  <a:srgbClr val="000000"/>
                </a:buClr>
                <a:buSzPts val="200"/>
              </a:pPr>
              <a:r>
                <a:rPr lang="en-US" sz="1200" b="1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MO</a:t>
              </a:r>
              <a:endParaRPr sz="3600" b="1" dirty="0"/>
            </a:p>
          </p:txBody>
        </p:sp>
        <p:sp>
          <p:nvSpPr>
            <p:cNvPr id="1303" name="Shape 1303"/>
            <p:cNvSpPr/>
            <p:nvPr/>
          </p:nvSpPr>
          <p:spPr>
            <a:xfrm>
              <a:off x="1824028" y="3651178"/>
              <a:ext cx="598487" cy="24447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algn="ctr">
                <a:buClr>
                  <a:srgbClr val="000000"/>
                </a:buClr>
                <a:buSzPts val="175"/>
              </a:pPr>
              <a:r>
                <a:rPr lang="en-US" sz="12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Kansas City, </a:t>
              </a:r>
              <a:endParaRPr sz="3600" dirty="0"/>
            </a:p>
            <a:p>
              <a:pPr algn="ctr">
                <a:buClr>
                  <a:srgbClr val="000000"/>
                </a:buClr>
                <a:buSzPts val="175"/>
              </a:pPr>
              <a:r>
                <a:rPr lang="en-US" sz="1200" b="1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KS</a:t>
              </a:r>
              <a:endParaRPr sz="3600" b="1" dirty="0"/>
            </a:p>
          </p:txBody>
        </p:sp>
      </p:grpSp>
      <p:pic>
        <p:nvPicPr>
          <p:cNvPr id="3" name="Picture 2">
            <a:extLst>
              <a:ext uri="{FF2B5EF4-FFF2-40B4-BE49-F238E27FC236}">
                <a16:creationId xmlns:a16="http://schemas.microsoft.com/office/drawing/2014/main" id="{6DE2CD35-AF62-4272-82CF-82672ABA1FE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5480" y="45209"/>
            <a:ext cx="597577" cy="679597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Shape 1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0282E425-4322-421A-B744-23D31A888CD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-36861"/>
            <a:ext cx="12192000" cy="841399"/>
          </a:xfrm>
          <a:prstGeom prst="rect">
            <a:avLst/>
          </a:prstGeom>
        </p:spPr>
      </p:pic>
      <p:sp>
        <p:nvSpPr>
          <p:cNvPr id="1143" name="Shape 1143"/>
          <p:cNvSpPr txBox="1">
            <a:spLocks noGrp="1"/>
          </p:cNvSpPr>
          <p:nvPr>
            <p:ph type="title"/>
          </p:nvPr>
        </p:nvSpPr>
        <p:spPr>
          <a:xfrm>
            <a:off x="1408722" y="225215"/>
            <a:ext cx="9449777" cy="499591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85547" tIns="42773" rIns="85547" bIns="42773" rtlCol="0" anchor="b" anchorCtr="0">
            <a:noAutofit/>
          </a:bodyPr>
          <a:lstStyle/>
          <a:p>
            <a:pPr algn="ctr">
              <a:spcBef>
                <a:spcPts val="0"/>
              </a:spcBef>
              <a:buClr>
                <a:schemeClr val="dk1"/>
              </a:buClr>
              <a:buSzPts val="3100"/>
            </a:pPr>
            <a:r>
              <a:rPr lang="en-US" sz="3600" b="1" dirty="0">
                <a:solidFill>
                  <a:schemeClr val="bg1"/>
                </a:solidFill>
                <a:ea typeface="Calibri"/>
                <a:cs typeface="Calibri"/>
                <a:sym typeface="Calibri"/>
              </a:rPr>
              <a:t>Income Data in PREP-KC Partner Districts</a:t>
            </a:r>
            <a:endParaRPr sz="3600" dirty="0">
              <a:solidFill>
                <a:schemeClr val="bg1"/>
              </a:solidFill>
            </a:endParaRPr>
          </a:p>
        </p:txBody>
      </p:sp>
      <p:sp>
        <p:nvSpPr>
          <p:cNvPr id="1144" name="Shape 1144"/>
          <p:cNvSpPr txBox="1">
            <a:spLocks noGrp="1"/>
          </p:cNvSpPr>
          <p:nvPr>
            <p:ph type="body" sz="half" idx="2"/>
          </p:nvPr>
        </p:nvSpPr>
        <p:spPr>
          <a:xfrm>
            <a:off x="185480" y="1072421"/>
            <a:ext cx="7827989" cy="5181258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85547" tIns="42773" rIns="85547" bIns="42773" rtlCol="0" anchor="t" anchorCtr="0">
            <a:noAutofit/>
          </a:bodyPr>
          <a:lstStyle/>
          <a:p>
            <a:pPr lvl="1" indent="-228600">
              <a:buFont typeface="Arial" panose="020B0604020202020204" pitchFamily="34" charset="0"/>
              <a:buChar char="•"/>
            </a:pPr>
            <a:r>
              <a:rPr lang="en-US" sz="3200" dirty="0"/>
              <a:t>Median household income in the zip codes served ($43,160) are only 67% of the median household income across the 9-county region ($63,848). </a:t>
            </a:r>
          </a:p>
          <a:p>
            <a:pPr lvl="1" indent="-228600">
              <a:buFont typeface="Arial" panose="020B0604020202020204" pitchFamily="34" charset="0"/>
              <a:buChar char="•"/>
            </a:pPr>
            <a:r>
              <a:rPr lang="en-US" sz="3200" dirty="0"/>
              <a:t>40 of the 47 zip codes served by partner districts have median household incomes below the regional average.</a:t>
            </a:r>
          </a:p>
          <a:p>
            <a:pPr lvl="1" indent="-228600">
              <a:buFont typeface="Arial" panose="020B0604020202020204" pitchFamily="34" charset="0"/>
              <a:buChar char="•"/>
            </a:pPr>
            <a:r>
              <a:rPr lang="en-US" sz="3200" dirty="0"/>
              <a:t>19 of the 20 zip codes with the lowest median household incomes in the 9-county region are served by PREP-KC partner districts</a:t>
            </a:r>
            <a:r>
              <a:rPr lang="en-US" sz="3000" dirty="0"/>
              <a:t>. </a:t>
            </a:r>
            <a:endParaRPr sz="3800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6DE2CD35-AF62-4272-82CF-82672ABA1FE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5480" y="45209"/>
            <a:ext cx="597577" cy="679597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3469" y="1828714"/>
            <a:ext cx="3943523" cy="36686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91017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Shape 1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0282E425-4322-421A-B744-23D31A888CD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-36861"/>
            <a:ext cx="12192000" cy="841399"/>
          </a:xfrm>
          <a:prstGeom prst="rect">
            <a:avLst/>
          </a:prstGeom>
        </p:spPr>
      </p:pic>
      <p:sp>
        <p:nvSpPr>
          <p:cNvPr id="1143" name="Shape 1143"/>
          <p:cNvSpPr txBox="1">
            <a:spLocks noGrp="1"/>
          </p:cNvSpPr>
          <p:nvPr>
            <p:ph type="title"/>
          </p:nvPr>
        </p:nvSpPr>
        <p:spPr>
          <a:xfrm>
            <a:off x="1408722" y="225215"/>
            <a:ext cx="9449777" cy="499591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85547" tIns="42773" rIns="85547" bIns="42773" rtlCol="0" anchor="b" anchorCtr="0">
            <a:noAutofit/>
          </a:bodyPr>
          <a:lstStyle/>
          <a:p>
            <a:pPr algn="ctr">
              <a:spcBef>
                <a:spcPts val="0"/>
              </a:spcBef>
              <a:buClr>
                <a:schemeClr val="dk1"/>
              </a:buClr>
              <a:buSzPts val="3100"/>
            </a:pPr>
            <a:r>
              <a:rPr lang="en-US" sz="3600" b="1" dirty="0">
                <a:solidFill>
                  <a:schemeClr val="bg1"/>
                </a:solidFill>
                <a:ea typeface="Calibri"/>
                <a:cs typeface="Calibri"/>
                <a:sym typeface="Calibri"/>
              </a:rPr>
              <a:t>PREP-KC Partner Districts (Class of 2017)</a:t>
            </a:r>
            <a:endParaRPr sz="3600" dirty="0">
              <a:solidFill>
                <a:schemeClr val="bg1"/>
              </a:solidFill>
            </a:endParaRPr>
          </a:p>
        </p:txBody>
      </p:sp>
      <p:sp>
        <p:nvSpPr>
          <p:cNvPr id="1144" name="Shape 1144"/>
          <p:cNvSpPr txBox="1">
            <a:spLocks noGrp="1"/>
          </p:cNvSpPr>
          <p:nvPr>
            <p:ph type="body" sz="half" idx="2"/>
          </p:nvPr>
        </p:nvSpPr>
        <p:spPr>
          <a:xfrm>
            <a:off x="185480" y="2238374"/>
            <a:ext cx="11534775" cy="4101029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85547" tIns="42773" rIns="85547" bIns="42773" rtlCol="0" anchor="t" anchorCtr="0">
            <a:noAutofit/>
          </a:bodyPr>
          <a:lstStyle/>
          <a:p>
            <a:pPr lvl="1" indent="-228600">
              <a:buFont typeface="Arial" panose="020B0604020202020204" pitchFamily="34" charset="0"/>
              <a:buChar char="•"/>
            </a:pPr>
            <a:r>
              <a:rPr lang="en-US" sz="3200" dirty="0"/>
              <a:t>16% of the total regional graduates</a:t>
            </a:r>
          </a:p>
          <a:p>
            <a:pPr marL="228600" lvl="1"/>
            <a:endParaRPr lang="en-US" sz="3200" dirty="0"/>
          </a:p>
          <a:p>
            <a:pPr lvl="1" indent="-228600">
              <a:buFont typeface="Arial" panose="020B0604020202020204" pitchFamily="34" charset="0"/>
              <a:buChar char="•"/>
            </a:pPr>
            <a:r>
              <a:rPr lang="en-US" sz="3200" dirty="0"/>
              <a:t>34% of the graduates of color in the region</a:t>
            </a:r>
          </a:p>
          <a:p>
            <a:pPr marL="228600" lvl="1"/>
            <a:endParaRPr lang="en-US" sz="3200" dirty="0"/>
          </a:p>
          <a:p>
            <a:pPr lvl="1" indent="-228600">
              <a:buFont typeface="Arial" panose="020B0604020202020204" pitchFamily="34" charset="0"/>
              <a:buChar char="•"/>
            </a:pPr>
            <a:r>
              <a:rPr lang="en-US" sz="3200" dirty="0"/>
              <a:t>48% of the graduates who are low-income (qualify for free or reduced lunch)</a:t>
            </a:r>
            <a:endParaRPr sz="3800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6DE2CD35-AF62-4272-82CF-82672ABA1FE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5480" y="45209"/>
            <a:ext cx="597577" cy="679597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85480" y="1229068"/>
            <a:ext cx="1126357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In the 9-county Kansas City region, PREP-KC partners comprised:</a:t>
            </a:r>
          </a:p>
        </p:txBody>
      </p:sp>
    </p:spTree>
    <p:extLst>
      <p:ext uri="{BB962C8B-B14F-4D97-AF65-F5344CB8AC3E}">
        <p14:creationId xmlns:p14="http://schemas.microsoft.com/office/powerpoint/2010/main" val="18342800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P-KC impact and demographics" id="{B235561A-3A44-1140-9DC1-30F3535C1B08}" vid="{70B2EA1E-EF39-9449-A7EF-24B5B8C540A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369</Words>
  <Application>Microsoft Macintosh PowerPoint</Application>
  <PresentationFormat>Widescreen</PresentationFormat>
  <Paragraphs>122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Times New Roman</vt:lpstr>
      <vt:lpstr>Office Theme</vt:lpstr>
      <vt:lpstr>PREP-KC Partner Districts – 18-19 Demographics</vt:lpstr>
      <vt:lpstr>         A Regional Approach to Improving Urban Education</vt:lpstr>
      <vt:lpstr>Income Data in PREP-KC Partner Districts</vt:lpstr>
      <vt:lpstr>PREP-KC Partner Districts (Class of 2017)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PREP-KC Partner Districts – 18-19 Demographics</dc:title>
  <dc:creator>Microsoft Office User</dc:creator>
  <cp:lastModifiedBy>Microsoft Office User</cp:lastModifiedBy>
  <cp:revision>1</cp:revision>
  <dcterms:created xsi:type="dcterms:W3CDTF">2020-07-17T20:53:50Z</dcterms:created>
  <dcterms:modified xsi:type="dcterms:W3CDTF">2020-07-17T20:54:15Z</dcterms:modified>
</cp:coreProperties>
</file>